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111"/>
  </p:notesMasterIdLst>
  <p:sldIdLst>
    <p:sldId id="257" r:id="rId2"/>
    <p:sldId id="410" r:id="rId3"/>
    <p:sldId id="270" r:id="rId4"/>
    <p:sldId id="268" r:id="rId5"/>
    <p:sldId id="264" r:id="rId6"/>
    <p:sldId id="282" r:id="rId7"/>
    <p:sldId id="273" r:id="rId8"/>
    <p:sldId id="272" r:id="rId9"/>
    <p:sldId id="300" r:id="rId10"/>
    <p:sldId id="265" r:id="rId11"/>
    <p:sldId id="302" r:id="rId12"/>
    <p:sldId id="303" r:id="rId13"/>
    <p:sldId id="278" r:id="rId14"/>
    <p:sldId id="280" r:id="rId15"/>
    <p:sldId id="279" r:id="rId16"/>
    <p:sldId id="305" r:id="rId17"/>
    <p:sldId id="421" r:id="rId18"/>
    <p:sldId id="306" r:id="rId19"/>
    <p:sldId id="411" r:id="rId20"/>
    <p:sldId id="308" r:id="rId21"/>
    <p:sldId id="313" r:id="rId22"/>
    <p:sldId id="307" r:id="rId23"/>
    <p:sldId id="284" r:id="rId24"/>
    <p:sldId id="289" r:id="rId25"/>
    <p:sldId id="372" r:id="rId26"/>
    <p:sldId id="309" r:id="rId27"/>
    <p:sldId id="357" r:id="rId28"/>
    <p:sldId id="325" r:id="rId29"/>
    <p:sldId id="326" r:id="rId30"/>
    <p:sldId id="358" r:id="rId31"/>
    <p:sldId id="312" r:id="rId32"/>
    <p:sldId id="359" r:id="rId33"/>
    <p:sldId id="360" r:id="rId34"/>
    <p:sldId id="361" r:id="rId35"/>
    <p:sldId id="315" r:id="rId36"/>
    <p:sldId id="362" r:id="rId37"/>
    <p:sldId id="363" r:id="rId38"/>
    <p:sldId id="364" r:id="rId39"/>
    <p:sldId id="366" r:id="rId40"/>
    <p:sldId id="321" r:id="rId41"/>
    <p:sldId id="375" r:id="rId42"/>
    <p:sldId id="376" r:id="rId43"/>
    <p:sldId id="386" r:id="rId44"/>
    <p:sldId id="387" r:id="rId45"/>
    <p:sldId id="314" r:id="rId46"/>
    <p:sldId id="414" r:id="rId47"/>
    <p:sldId id="415" r:id="rId48"/>
    <p:sldId id="416" r:id="rId49"/>
    <p:sldId id="285" r:id="rId50"/>
    <p:sldId id="290" r:id="rId51"/>
    <p:sldId id="310" r:id="rId52"/>
    <p:sldId id="333" r:id="rId53"/>
    <p:sldId id="334" r:id="rId54"/>
    <p:sldId id="335" r:id="rId55"/>
    <p:sldId id="322" r:id="rId56"/>
    <p:sldId id="336" r:id="rId57"/>
    <p:sldId id="381" r:id="rId58"/>
    <p:sldId id="382" r:id="rId59"/>
    <p:sldId id="373" r:id="rId60"/>
    <p:sldId id="403" r:id="rId61"/>
    <p:sldId id="404" r:id="rId62"/>
    <p:sldId id="405" r:id="rId63"/>
    <p:sldId id="323" r:id="rId64"/>
    <p:sldId id="391" r:id="rId65"/>
    <p:sldId id="393" r:id="rId66"/>
    <p:sldId id="394" r:id="rId67"/>
    <p:sldId id="395" r:id="rId68"/>
    <p:sldId id="397" r:id="rId69"/>
    <p:sldId id="398" r:id="rId70"/>
    <p:sldId id="401" r:id="rId71"/>
    <p:sldId id="324" r:id="rId72"/>
    <p:sldId id="419" r:id="rId73"/>
    <p:sldId id="420" r:id="rId74"/>
    <p:sldId id="286" r:id="rId75"/>
    <p:sldId id="292" r:id="rId76"/>
    <p:sldId id="413" r:id="rId77"/>
    <p:sldId id="299" r:id="rId78"/>
    <p:sldId id="353" r:id="rId79"/>
    <p:sldId id="392" r:id="rId80"/>
    <p:sldId id="396" r:id="rId81"/>
    <p:sldId id="399" r:id="rId82"/>
    <p:sldId id="400" r:id="rId83"/>
    <p:sldId id="402" r:id="rId84"/>
    <p:sldId id="317" r:id="rId85"/>
    <p:sldId id="347" r:id="rId86"/>
    <p:sldId id="348" r:id="rId87"/>
    <p:sldId id="349" r:id="rId88"/>
    <p:sldId id="350" r:id="rId89"/>
    <p:sldId id="318" r:id="rId90"/>
    <p:sldId id="406" r:id="rId91"/>
    <p:sldId id="407" r:id="rId92"/>
    <p:sldId id="408" r:id="rId93"/>
    <p:sldId id="409" r:id="rId94"/>
    <p:sldId id="319" r:id="rId95"/>
    <p:sldId id="341" r:id="rId96"/>
    <p:sldId id="342" r:id="rId97"/>
    <p:sldId id="343" r:id="rId98"/>
    <p:sldId id="320" r:id="rId99"/>
    <p:sldId id="417" r:id="rId100"/>
    <p:sldId id="418" r:id="rId101"/>
    <p:sldId id="287" r:id="rId102"/>
    <p:sldId id="296" r:id="rId103"/>
    <p:sldId id="311" r:id="rId104"/>
    <p:sldId id="293" r:id="rId105"/>
    <p:sldId id="294" r:id="rId106"/>
    <p:sldId id="297" r:id="rId107"/>
    <p:sldId id="298" r:id="rId108"/>
    <p:sldId id="267" r:id="rId109"/>
    <p:sldId id="304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6C6170-032D-CADD-252A-FBCBD13F4C50}" name="Gustavo Morais" initials="GM" userId="540fae5d01923b8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67E"/>
    <a:srgbClr val="FFFECF"/>
    <a:srgbClr val="FFCCCB"/>
    <a:srgbClr val="FECCCB"/>
    <a:srgbClr val="126FC4"/>
    <a:srgbClr val="1C3566"/>
    <a:srgbClr val="0B4173"/>
    <a:srgbClr val="147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31E53E-9964-B691-F0F4-6717CCFF98F5}" v="139" dt="2025-06-13T00:39:12.001"/>
    <p1510:client id="{364F1099-F82C-205F-E055-D42EE797BCD5}" v="246" dt="2025-06-12T18:41:02.865"/>
    <p1510:client id="{3BFE17F1-0A69-01FF-C2C0-7EF02032B823}" v="17" dt="2025-06-14T01:47:01.801"/>
    <p1510:client id="{3E63C398-4944-86AE-0DD6-09E3DD6F6983}" v="125" dt="2025-06-13T01:38:41.607"/>
    <p1510:client id="{80420E83-C787-A4BC-C4A2-95690DBAE61A}" v="115" dt="2025-06-12T19:01:25.632"/>
    <p1510:client id="{9FBC680B-42EC-62AC-7D7D-68E8BFCD10F2}" v="595" dt="2025-06-13T23:12:20.738"/>
    <p1510:client id="{CBF1908E-05F9-4304-B6ED-E8206AF38529}" v="2051" dt="2025-06-13T17:55:03.071"/>
    <p1510:client id="{EF0A3088-4574-08C3-E0C8-87CF154B7BAC}" v="67" dt="2025-06-12T19:22:30.283"/>
    <p1510:client id="{FC8B41E8-4E4E-4327-2BB6-E87D623157C9}" v="17" dt="2025-06-14T00:11:41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8/10/relationships/authors" Target="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2E469-8041-40F3-9CBA-BBB7665B422E}" type="datetimeFigureOut">
              <a:rPr lang="pt-BR" smtClean="0"/>
              <a:t>13/06/2025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03D18-B7CB-4120-B58D-758D17B29F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95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3D18-B7CB-4120-B58D-758D17B29F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0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6B701-8F6A-BB4C-5B61-ABB9A33E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530CB9B-8F00-7A27-5978-23D6E4BAF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583189-B641-A672-5C4C-1BE0C4D5F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5C42B0-D8EF-21ED-24C1-BEE12B359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3D18-B7CB-4120-B58D-758D17B29F0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34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3D18-B7CB-4120-B58D-758D17B29F0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37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393E502-E38C-7907-6059-FEE2C946CF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63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BC5FFC3-CA5C-4C4B-BE2F-22FA1829A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471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F1845BA-B84A-98EE-E71E-71B24BC7E3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56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4F1C435-AACA-DD93-5346-AAEFF22507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20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824C9DCD-AB46-7EF2-57D9-3BE697FB09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7" y="6035676"/>
            <a:ext cx="1189500" cy="36512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67A965C-3187-E88D-F70C-CD375EA9BA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53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0420588-3D56-4F71-E691-92B5A092A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8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BF774D-0A0D-57DA-F570-D7E6689ABA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52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9323A54-E81F-FA8E-BF38-0B6492CBE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89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A87B57-A80B-0C90-C010-5459FFAC18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14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6E66889-549F-5655-CA59-A62552E9D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92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82B1CA-EB93-BFE9-C8FB-D0A872D275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18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E630E0A-10B4-75B9-BC07-1A99E1A5ED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484393" y="6236276"/>
            <a:ext cx="5125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70CCD0-DC08-4722-8DB9-F9D5B94D76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1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enidos.sucerman.com/nivel4/desarrollo/unidad2/leccion1.html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D281CFB-6779-4074-1B4E-F679E741AD2E}"/>
              </a:ext>
            </a:extLst>
          </p:cNvPr>
          <p:cNvGrpSpPr/>
          <p:nvPr/>
        </p:nvGrpSpPr>
        <p:grpSpPr>
          <a:xfrm>
            <a:off x="8675154" y="-7288583"/>
            <a:ext cx="3516845" cy="8572499"/>
            <a:chOff x="9165286" y="-3741968"/>
            <a:chExt cx="5215230" cy="128597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4E47FD-E230-5746-6402-450706D95961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216232" y="-1159826"/>
              <a:ext cx="5164284" cy="5164284"/>
              <a:chOff x="0" y="0"/>
              <a:chExt cx="6350000" cy="6350000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FB4A1350-358D-D33A-7453-F26888AE9861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9A6F431E-244B-90FF-00F8-2F3F281118E5}"/>
                  </a:ext>
                </a:extLst>
              </p:cNvPr>
              <p:cNvSpPr/>
              <p:nvPr/>
            </p:nvSpPr>
            <p:spPr>
              <a:xfrm>
                <a:off x="317500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3175000" y="3175000"/>
                    </a:moveTo>
                    <a:cubicBezTo>
                      <a:pt x="3175000" y="1421130"/>
                      <a:pt x="1753870" y="0"/>
                      <a:pt x="0" y="0"/>
                    </a:cubicBezTo>
                    <a:lnTo>
                      <a:pt x="0" y="6350000"/>
                    </a:lnTo>
                    <a:cubicBezTo>
                      <a:pt x="1753870" y="6350000"/>
                      <a:pt x="3175000" y="4928870"/>
                      <a:pt x="3175000" y="31750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177FCB-2386-1665-5BFC-BBA90243774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216232" y="3994899"/>
              <a:ext cx="5122897" cy="5122897"/>
              <a:chOff x="0" y="0"/>
              <a:chExt cx="6350000" cy="635000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71318FF3-8059-EFD4-D469-30A999B67305}"/>
                  </a:ext>
                </a:extLst>
              </p:cNvPr>
              <p:cNvSpPr/>
              <p:nvPr/>
            </p:nvSpPr>
            <p:spPr>
              <a:xfrm>
                <a:off x="11684" y="11684"/>
                <a:ext cx="6326632" cy="6326632"/>
              </a:xfrm>
              <a:custGeom>
                <a:avLst/>
                <a:gdLst/>
                <a:ahLst/>
                <a:cxnLst/>
                <a:rect l="l" t="t" r="r" b="b"/>
                <a:pathLst>
                  <a:path w="6326632" h="6326632">
                    <a:moveTo>
                      <a:pt x="3163316" y="0"/>
                    </a:moveTo>
                    <a:cubicBezTo>
                      <a:pt x="1416304" y="0"/>
                      <a:pt x="0" y="1416304"/>
                      <a:pt x="0" y="3163316"/>
                    </a:cubicBezTo>
                    <a:cubicBezTo>
                      <a:pt x="0" y="4910328"/>
                      <a:pt x="1416304" y="6326632"/>
                      <a:pt x="3163316" y="6326632"/>
                    </a:cubicBezTo>
                    <a:cubicBezTo>
                      <a:pt x="4910328" y="6326632"/>
                      <a:pt x="6326632" y="4910328"/>
                      <a:pt x="6326632" y="3163316"/>
                    </a:cubicBezTo>
                    <a:cubicBezTo>
                      <a:pt x="6326632" y="1416304"/>
                      <a:pt x="4910328" y="0"/>
                      <a:pt x="3163316" y="0"/>
                    </a:cubicBezTo>
                    <a:close/>
                    <a:moveTo>
                      <a:pt x="3163316" y="4190746"/>
                    </a:moveTo>
                    <a:cubicBezTo>
                      <a:pt x="2595880" y="4190746"/>
                      <a:pt x="2135886" y="3730752"/>
                      <a:pt x="2135886" y="3163316"/>
                    </a:cubicBezTo>
                    <a:cubicBezTo>
                      <a:pt x="2135886" y="2595880"/>
                      <a:pt x="2595880" y="2135886"/>
                      <a:pt x="3163316" y="2135886"/>
                    </a:cubicBezTo>
                    <a:cubicBezTo>
                      <a:pt x="3730752" y="2135886"/>
                      <a:pt x="4190746" y="2595880"/>
                      <a:pt x="4190746" y="3163316"/>
                    </a:cubicBezTo>
                    <a:cubicBezTo>
                      <a:pt x="4190746" y="3730752"/>
                      <a:pt x="3730752" y="4190746"/>
                      <a:pt x="3163316" y="4190746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A14223-BC8A-7C81-E6A2-136EAD341BFE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165286" y="-3741968"/>
              <a:ext cx="5164284" cy="5164284"/>
              <a:chOff x="0" y="0"/>
              <a:chExt cx="6350000" cy="63500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857C88D-9448-EE6A-9DAD-269072155418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E6E52F4-914A-F432-2D32-82C5E9CF57B3}"/>
                  </a:ext>
                </a:extLst>
              </p:cNvPr>
              <p:cNvSpPr/>
              <p:nvPr/>
            </p:nvSpPr>
            <p:spPr>
              <a:xfrm>
                <a:off x="317500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3175000" y="3175000"/>
                    </a:moveTo>
                    <a:cubicBezTo>
                      <a:pt x="3175000" y="1421130"/>
                      <a:pt x="1753870" y="0"/>
                      <a:pt x="0" y="0"/>
                    </a:cubicBezTo>
                    <a:lnTo>
                      <a:pt x="0" y="6350000"/>
                    </a:lnTo>
                    <a:cubicBezTo>
                      <a:pt x="1753870" y="6350000"/>
                      <a:pt x="3175000" y="4928870"/>
                      <a:pt x="3175000" y="31750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0242A74-608F-F7AA-18F7-0317F26E8E6D}"/>
              </a:ext>
            </a:extLst>
          </p:cNvPr>
          <p:cNvSpPr txBox="1"/>
          <p:nvPr/>
        </p:nvSpPr>
        <p:spPr>
          <a:xfrm>
            <a:off x="5740400" y="7133393"/>
            <a:ext cx="711200" cy="30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3A358E60-D713-63DF-E49D-8C9A963F1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78039" y="1040207"/>
            <a:ext cx="2990491" cy="89569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A8410C-D46F-9D91-F74C-F9D18961C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70CCD0-DC08-4722-8DB9-F9D5B94D7626}" type="slidenum">
              <a:rPr lang="pt-BR" smtClean="0"/>
              <a:pPr/>
              <a:t>1</a:t>
            </a:fld>
            <a:endParaRPr lang="pt-BR"/>
          </a:p>
        </p:txBody>
      </p:sp>
      <p:pic>
        <p:nvPicPr>
          <p:cNvPr id="17" name="intro">
            <a:hlinkClick r:id="" action="ppaction://media"/>
            <a:extLst>
              <a:ext uri="{FF2B5EF4-FFF2-40B4-BE49-F238E27FC236}">
                <a16:creationId xmlns:a16="http://schemas.microsoft.com/office/drawing/2014/main" id="{A3F7AA40-9C0B-7DDD-4458-427C5641B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875" y="24442"/>
            <a:ext cx="12226505" cy="68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1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C759685E-031E-8789-68FE-A0A0A871D5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2214637" y="1947318"/>
            <a:ext cx="852955" cy="8529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84292" y="1947318"/>
            <a:ext cx="1495317" cy="897190"/>
            <a:chOff x="0" y="0"/>
            <a:chExt cx="6350000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96308" y="1991553"/>
            <a:ext cx="852955" cy="85295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021556" y="4076840"/>
            <a:ext cx="1495317" cy="897190"/>
            <a:chOff x="0" y="0"/>
            <a:chExt cx="6350000" cy="381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69523" y="4098957"/>
            <a:ext cx="852955" cy="85295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675128" y="4076840"/>
            <a:ext cx="1495317" cy="897190"/>
            <a:chOff x="0" y="0"/>
            <a:chExt cx="6350000" cy="381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70468" y="546983"/>
            <a:ext cx="6829425" cy="52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Requisitos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Funcionais</a:t>
            </a:r>
            <a:endParaRPr lang="en-US" sz="5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9276" y="2921805"/>
            <a:ext cx="3373010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Recomendação de Refrigeração por IA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68601" y="2921805"/>
            <a:ext cx="2496035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Sugestão por Ambiente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103811" y="2921804"/>
            <a:ext cx="2862039" cy="42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Detecção de Localização (IP + API de clima)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13416" y="5095562"/>
            <a:ext cx="2496035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 err="1">
                <a:solidFill>
                  <a:schemeClr val="bg1"/>
                </a:solidFill>
              </a:rPr>
              <a:t>Chatbot</a:t>
            </a:r>
            <a:r>
              <a:rPr lang="pt-BR" sz="2000">
                <a:solidFill>
                  <a:schemeClr val="bg1"/>
                </a:solidFill>
              </a:rPr>
              <a:t> Interativo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86426" y="5095562"/>
            <a:ext cx="2496035" cy="42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Recomendação Automatizada com IA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259438" y="5095562"/>
            <a:ext cx="2496035" cy="42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Build Alternativa Inferior com justificativa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441C7D13-3A44-6AAB-9FD7-08747A69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70" y="2073812"/>
            <a:ext cx="615553" cy="61555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1DD3908-2CE9-4BE5-43CD-470913715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63" y="1975901"/>
            <a:ext cx="824372" cy="82437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4513A175-64F0-CEDA-F132-DDDB0B791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775" y="2071518"/>
            <a:ext cx="670019" cy="670019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4973371-7A80-2756-8D7D-D7CAC0557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340" y="4124936"/>
            <a:ext cx="800995" cy="800995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3C68B82-DEE6-1556-6770-A15386289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488" y="4201737"/>
            <a:ext cx="693026" cy="69302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3EB4D055-50DB-F905-CC89-B60A2FBAF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8063" y="4140712"/>
            <a:ext cx="769441" cy="769441"/>
          </a:xfrm>
          <a:prstGeom prst="rect">
            <a:avLst/>
          </a:prstGeom>
        </p:spPr>
      </p:pic>
      <p:sp>
        <p:nvSpPr>
          <p:cNvPr id="46" name="Espaço Reservado para Número de Slide 45">
            <a:extLst>
              <a:ext uri="{FF2B5EF4-FFF2-40B4-BE49-F238E27FC236}">
                <a16:creationId xmlns:a16="http://schemas.microsoft.com/office/drawing/2014/main" id="{8E35C9F0-5B28-BBB1-3D0D-A89F626B1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t"/>
          <a:lstStyle/>
          <a:p>
            <a:fld id="{BF7E0F54-6DFD-4402-82A1-735127E610C5}" type="slidenum">
              <a:rPr lang="pt-BR" sz="1800" dirty="0">
                <a:solidFill>
                  <a:schemeClr val="bg1"/>
                </a:solidFill>
              </a:rPr>
              <a:t>10</a:t>
            </a:fld>
            <a:endParaRPr lang="pt-BR" sz="1800">
              <a:solidFill>
                <a:schemeClr val="bg1"/>
              </a:solidFill>
            </a:endParaRPr>
          </a:p>
        </p:txBody>
      </p:sp>
      <p:pic>
        <p:nvPicPr>
          <p:cNvPr id="21" name="Imagem 20" descr="Logotipo&#10;&#10;O conteúdo gerado por IA pode estar incorreto.">
            <a:extLst>
              <a:ext uri="{FF2B5EF4-FFF2-40B4-BE49-F238E27FC236}">
                <a16:creationId xmlns:a16="http://schemas.microsoft.com/office/drawing/2014/main" id="{38B52C81-CC4B-3679-65ED-4C85B8ABB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5F01B-46EF-6D95-756D-632C12F79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BF44EE3-6914-3447-7CCF-8EC5C207272F}"/>
              </a:ext>
            </a:extLst>
          </p:cNvPr>
          <p:cNvSpPr/>
          <p:nvPr/>
        </p:nvSpPr>
        <p:spPr>
          <a:xfrm>
            <a:off x="-129396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" name="Imagem 9" descr="Diagrama, Desenho técnico, Esquemático&#10;&#10;O conteúdo gerado por IA pode estar incorreto.">
            <a:extLst>
              <a:ext uri="{FF2B5EF4-FFF2-40B4-BE49-F238E27FC236}">
                <a16:creationId xmlns:a16="http://schemas.microsoft.com/office/drawing/2014/main" id="{7AFC37B6-BC15-0692-E8D2-C8B8806E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" t="47128" r="8748"/>
          <a:stretch>
            <a:fillRect/>
          </a:stretch>
        </p:blipFill>
        <p:spPr>
          <a:xfrm>
            <a:off x="2224450" y="277775"/>
            <a:ext cx="8669905" cy="659195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9E6DCE-3300-AB51-3C8B-82F43E568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585768" cy="390174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DBB0C388-F8F1-5449-E3A8-D50B5E560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4DD69C-4CE0-79BE-6885-E87451440EED}"/>
              </a:ext>
            </a:extLst>
          </p:cNvPr>
          <p:cNvSpPr txBox="1"/>
          <p:nvPr/>
        </p:nvSpPr>
        <p:spPr>
          <a:xfrm>
            <a:off x="133832" y="278513"/>
            <a:ext cx="1773916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</a:t>
            </a:r>
          </a:p>
        </p:txBody>
      </p:sp>
      <p:pic>
        <p:nvPicPr>
          <p:cNvPr id="3" name="Imagem 2" descr="Diagrama, Desenho técnico, Esquemático&#10;&#10;O conteúdo gerado por IA pode estar incorreto.">
            <a:extLst>
              <a:ext uri="{FF2B5EF4-FFF2-40B4-BE49-F238E27FC236}">
                <a16:creationId xmlns:a16="http://schemas.microsoft.com/office/drawing/2014/main" id="{BBFBCDA9-E7EA-7CC9-26C7-21EC8BD6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" y="1970690"/>
            <a:ext cx="1883586" cy="241738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6446FEC-FA4C-D5AC-76B2-61FACA00F29E}"/>
              </a:ext>
            </a:extLst>
          </p:cNvPr>
          <p:cNvSpPr/>
          <p:nvPr/>
        </p:nvSpPr>
        <p:spPr>
          <a:xfrm>
            <a:off x="19132" y="3179216"/>
            <a:ext cx="1899183" cy="12010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23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D8EC3-3F05-5B2D-BE32-2141A029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89F5028-4ADC-9910-795C-486D9048E441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932F988-9FB3-AB0C-5D1B-3BFA4F64E519}"/>
              </a:ext>
            </a:extLst>
          </p:cNvPr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D73099-FE1E-B08C-8C91-CD6BCB105A44}"/>
                </a:ext>
              </a:extLst>
            </p:cNvPr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1A9385-5D4E-175B-5DF8-D4E98BC2A002}"/>
                </a:ext>
              </a:extLst>
            </p:cNvPr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87A964C-2941-1120-2E12-B2AA6E0A60DD}"/>
              </a:ext>
            </a:extLst>
          </p:cNvPr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DF1ABDF-CF2B-C1E5-244E-52BFB5E8AC9C}"/>
                </a:ext>
              </a:extLst>
            </p:cNvPr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6E089B7-6A54-F00D-5022-ED9AC0C70F82}"/>
                </a:ext>
              </a:extLst>
            </p:cNvPr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B65636C-2AF1-E7EA-0D58-5D9F656BF208}"/>
              </a:ext>
            </a:extLst>
          </p:cNvPr>
          <p:cNvSpPr txBox="1"/>
          <p:nvPr/>
        </p:nvSpPr>
        <p:spPr>
          <a:xfrm>
            <a:off x="679799" y="3604061"/>
            <a:ext cx="403189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Classes</a:t>
            </a:r>
            <a:endParaRPr lang="en-US" sz="5000">
              <a:solidFill>
                <a:srgbClr val="02267E"/>
              </a:solidFill>
              <a:latin typeface="Secular One"/>
              <a:ea typeface="Secular One"/>
              <a:cs typeface="Secular One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83E4FA7B-09F9-56FA-561D-E49CCC70C5FB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D6AE9C0F-75D6-36E1-EB80-4391FB545A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3C6C279-2C47-2C3B-3232-A44B7462B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149" y="6116767"/>
            <a:ext cx="555306" cy="404537"/>
          </a:xfrm>
          <a:prstGeom prst="rect">
            <a:avLst/>
          </a:prstGeom>
          <a:solidFill>
            <a:srgbClr val="02267E"/>
          </a:solidFill>
          <a:ln>
            <a:solidFill>
              <a:srgbClr val="02267E"/>
            </a:solidFill>
          </a:ln>
        </p:spPr>
        <p:txBody>
          <a:bodyPr lIns="91440" tIns="45720" rIns="91440" bIns="45720" anchor="t"/>
          <a:lstStyle/>
          <a:p>
            <a:fld id="{2F70CCD0-DC08-4722-8DB9-F9D5B94D7626}" type="slidenum">
              <a:rPr lang="pt-BR" dirty="0" smtClean="0">
                <a:solidFill>
                  <a:schemeClr val="bg1"/>
                </a:solidFill>
              </a:rPr>
              <a:t>101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622893D9-F463-8507-E459-6D6B661C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6C5C9-F73C-B2B3-612D-542E43C03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7B107A6-189D-A82B-F85A-1F22CFF5FC33}"/>
              </a:ext>
            </a:extLst>
          </p:cNvPr>
          <p:cNvSpPr/>
          <p:nvPr/>
        </p:nvSpPr>
        <p:spPr>
          <a:xfrm>
            <a:off x="-28754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D3B4B86-BF82-F602-81BB-D26B976FB26B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0D5FEE9D-E09A-F3AF-D822-5DE640F2CF1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57690993-60EC-7D67-C109-6E6EAD2168BF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A09AC0E-BF05-44EB-FAFE-CD3C72783C36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FC3FCF2-3A6A-4EFA-77A9-7D1BE346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9EA8EC-DA72-F0D4-8C48-3FB41E8D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8" y="2180496"/>
            <a:ext cx="4944501" cy="3710960"/>
          </a:xfrm>
        </p:spPr>
        <p:txBody>
          <a:bodyPr>
            <a:normAutofit/>
          </a:bodyPr>
          <a:lstStyle/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Representa a </a:t>
            </a:r>
            <a:r>
              <a:rPr lang="pt-BR" b="1">
                <a:solidFill>
                  <a:srgbClr val="000000"/>
                </a:solidFill>
                <a:latin typeface="Arial"/>
                <a:cs typeface="Arial"/>
              </a:rPr>
              <a:t>estrutura estática do sistema</a:t>
            </a:r>
            <a:br>
              <a:rPr lang="pt-BR" b="1">
                <a:latin typeface="Arial"/>
                <a:cs typeface="Arial"/>
              </a:rPr>
            </a:br>
            <a:endParaRPr lang="pt-BR" b="1"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Mostra classes, atributos, métodos e relacionamentos</a:t>
            </a:r>
            <a:br>
              <a:rPr lang="pt-BR">
                <a:latin typeface="Arial"/>
                <a:cs typeface="Arial"/>
              </a:rPr>
            </a:br>
            <a:endParaRPr lang="pt-BR"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Elementos: classes, associações, herança</a:t>
            </a: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67AD15-4AFC-C89C-13AB-3CAA4491E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0750" y="5896204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102</a:t>
            </a:fld>
            <a:endParaRPr lang="pt-BR"/>
          </a:p>
        </p:txBody>
      </p:sp>
      <p:pic>
        <p:nvPicPr>
          <p:cNvPr id="12" name="Imagem 11" descr="Ícone&#10;&#10;O conteúdo gerado por IA pode estar incorreto.">
            <a:extLst>
              <a:ext uri="{FF2B5EF4-FFF2-40B4-BE49-F238E27FC236}">
                <a16:creationId xmlns:a16="http://schemas.microsoft.com/office/drawing/2014/main" id="{6062E688-00D1-B69D-AB85-EB5B3B72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E56E0-F1F0-368D-C3C3-ADE51E0A3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593F29B-EC6B-B676-565F-416885508AF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3FDEF1-837F-D8E8-D0F1-17C99DC2C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846" y="6256123"/>
            <a:ext cx="520079" cy="363899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000D8D-6817-1DC7-E925-74B8EB7CB6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4" y="290702"/>
            <a:ext cx="8623951" cy="597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56C69AC-A7C6-192E-DCF1-2512E84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8805CFE-BA55-2202-4EE0-BBF223D9E370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65528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8275A-4ECF-0F71-891B-DD643E5E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3C3A944-2686-6A9C-C07E-A27268A8E544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B75058A-5849-DFB0-04A9-652932783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7" r="53567" b="42991"/>
          <a:stretch>
            <a:fillRect/>
          </a:stretch>
        </p:blipFill>
        <p:spPr bwMode="auto">
          <a:xfrm>
            <a:off x="2649882" y="234096"/>
            <a:ext cx="8548576" cy="59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BDF21D-3AD7-03AA-0172-D0F1D08B1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5366" y="6159022"/>
            <a:ext cx="516466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5C5693-0EC0-A78C-8B9D-5D9B06622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08" y="1523835"/>
            <a:ext cx="1463683" cy="101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A4EDB03-2E15-3C24-5865-EB78C67EA3F9}"/>
              </a:ext>
            </a:extLst>
          </p:cNvPr>
          <p:cNvSpPr/>
          <p:nvPr/>
        </p:nvSpPr>
        <p:spPr>
          <a:xfrm>
            <a:off x="329308" y="1661403"/>
            <a:ext cx="607219" cy="4167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44224BA-04BC-82F1-D8D6-065189E74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01BE1D6-AFE0-45AD-F4DE-85EDBA21C344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23002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8682-B6C6-148F-DF6F-0BAD6D98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E4F23-0DB6-4F51-949C-9254DB07E3A2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B060E-06CC-27A8-8507-10D83B343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9" t="-1430" r="-858" b="45584"/>
          <a:stretch>
            <a:fillRect/>
          </a:stretch>
        </p:blipFill>
        <p:spPr bwMode="auto">
          <a:xfrm>
            <a:off x="3268614" y="494870"/>
            <a:ext cx="8342195" cy="576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4AF14C-C28A-3F50-2E3E-99B89F8E0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6472" y="6341902"/>
            <a:ext cx="493803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4C23A23-C01F-20FF-6E85-534B86BE9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" y="1430767"/>
            <a:ext cx="1463683" cy="101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87FBBAC-D922-E8B0-ABCB-FFD26F6D549A}"/>
              </a:ext>
            </a:extLst>
          </p:cNvPr>
          <p:cNvSpPr/>
          <p:nvPr/>
        </p:nvSpPr>
        <p:spPr>
          <a:xfrm>
            <a:off x="1008032" y="1430767"/>
            <a:ext cx="778049" cy="5409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0CCD5DA-A2F0-38CD-C974-2F4AE5759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CAEB7DB-E372-83E4-5006-A1CE3080F4E2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27147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1662A-6487-4EB3-BA3F-89EFA6E3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DA9872C-ACD3-3856-CC19-065E81883B0C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DB4F6B0-A638-52C1-B573-82D10B8F8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8" r="48563"/>
          <a:stretch>
            <a:fillRect/>
          </a:stretch>
        </p:blipFill>
        <p:spPr bwMode="auto">
          <a:xfrm>
            <a:off x="2186221" y="163334"/>
            <a:ext cx="9077947" cy="65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04C3C7-CD64-D9F9-803D-7966A2B4D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703" y="6340662"/>
            <a:ext cx="503328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E587F04-2E4B-8140-E737-20EE74C2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31" y="1444250"/>
            <a:ext cx="1463683" cy="101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31A9720-73C5-4C42-0C04-0977458C749E}"/>
              </a:ext>
            </a:extLst>
          </p:cNvPr>
          <p:cNvSpPr/>
          <p:nvPr/>
        </p:nvSpPr>
        <p:spPr>
          <a:xfrm>
            <a:off x="314931" y="1917076"/>
            <a:ext cx="778049" cy="5409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909EDD9F-7743-D6E3-0A8D-EE6C08AA5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C487E20-9810-583C-3C57-C62A2B26A864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2560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A3BB-72B1-DFD0-F141-F8101AFD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EA308A1-7E8B-8E76-36D2-E586880B2DDC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C47B982-DB17-DA05-DED1-7E0F30EEF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8" t="45831" r="5586" b="8745"/>
          <a:stretch>
            <a:fillRect/>
          </a:stretch>
        </p:blipFill>
        <p:spPr bwMode="auto">
          <a:xfrm>
            <a:off x="2238278" y="323181"/>
            <a:ext cx="9372051" cy="58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801B74-19F0-21BE-15D2-D194F6697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0749" y="6156595"/>
            <a:ext cx="580552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01FE48A-4A60-DDB0-679E-C4E298BA5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9" y="1387635"/>
            <a:ext cx="1463683" cy="101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A54BB142-E293-BC71-0B4A-08DA26A6250E}"/>
              </a:ext>
            </a:extLst>
          </p:cNvPr>
          <p:cNvSpPr/>
          <p:nvPr/>
        </p:nvSpPr>
        <p:spPr>
          <a:xfrm>
            <a:off x="865158" y="1860461"/>
            <a:ext cx="778049" cy="5409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7964E119-76ED-310C-66F2-AC7D4631A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04BEC93-AA84-898F-EAEA-F9D7C4EA19F5}"/>
              </a:ext>
            </a:extLst>
          </p:cNvPr>
          <p:cNvSpPr txBox="1"/>
          <p:nvPr/>
        </p:nvSpPr>
        <p:spPr>
          <a:xfrm>
            <a:off x="325823" y="726409"/>
            <a:ext cx="1476204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02874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F2097744-17CA-E5AF-DDA4-60DEA843951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4BE228BB-0106-424B-DC48-8D24931A576D}"/>
              </a:ext>
            </a:extLst>
          </p:cNvPr>
          <p:cNvSpPr txBox="1"/>
          <p:nvPr/>
        </p:nvSpPr>
        <p:spPr>
          <a:xfrm>
            <a:off x="-10344" y="-4503"/>
            <a:ext cx="12202344" cy="1357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50800" tIns="50800" rIns="50800" bIns="50800" rtlCol="0" anchor="ctr"/>
          <a:lstStyle/>
          <a:p>
            <a:pPr algn="ctr">
              <a:lnSpc>
                <a:spcPts val="1748"/>
              </a:lnSpc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648AFF-A998-9F49-B2FA-4EE01275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32429"/>
            <a:ext cx="11029616" cy="1013800"/>
          </a:xfrm>
        </p:spPr>
        <p:txBody>
          <a:bodyPr>
            <a:normAutofit/>
          </a:bodyPr>
          <a:lstStyle/>
          <a:p>
            <a:r>
              <a:rPr lang="pt-BR" sz="3600">
                <a:latin typeface="+mn-lt"/>
                <a:cs typeface="Aharoni" panose="02010803020104030203" pitchFamily="2" charset="-79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C6A294-FBBB-F9D3-A3E7-F6242247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91565"/>
            <a:ext cx="11029615" cy="4555123"/>
          </a:xfrm>
        </p:spPr>
        <p:txBody>
          <a:bodyPr>
            <a:normAutofit fontScale="92500" lnSpcReduction="10000"/>
          </a:bodyPr>
          <a:lstStyle/>
          <a:p>
            <a:pPr marL="305435" indent="-305435"/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[1] PRESSMAN, R. S.; MAXIM, B. Engenharia de software: uma abordagem profissional. 8. ed. Porto Alegre: AMGH, 2016.</a:t>
            </a:r>
            <a:endParaRPr lang="pt-BR" sz="1600">
              <a:solidFill>
                <a:schemeClr val="bg1"/>
              </a:solidFill>
            </a:endParaRPr>
          </a:p>
          <a:p>
            <a:pPr marL="305435" indent="-305435"/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[2] JORNAL DA USP. A expansão do mercado de games brasileiro se deve a mudanças no modo tradicional do trabalho. São Paulo, 2023. Disponível em: https://jornal.usp.br/radio-usp/a-expansao-do-mercado-de-games-brasileiro-se-deve-a-mudancas-no-modo-tradicional-do-trabalho/. Acesso em: 02 jun. 2025.</a:t>
            </a:r>
          </a:p>
          <a:p>
            <a:pPr marL="305435" indent="-305435"/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[3]KINGSTON. Os 10 principais erros que os iniciantes cometem ao montar um PC. 2023. Disponível em: https://www.kingston.com/br/blog/gaming/top-10-pc-build-mistakes-beginners-make. Acesso em: 30 mai. 2025.</a:t>
            </a:r>
            <a:endParaRPr lang="pt-BR" sz="1600">
              <a:solidFill>
                <a:schemeClr val="bg1"/>
              </a:solidFill>
            </a:endParaRPr>
          </a:p>
          <a:p>
            <a:pPr marL="305435" indent="-305435"/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[4] SOMMERVILLE, I. Engenharia de Software. 9. ed. São Paulo: Pearson Addison Wesley, 2011.</a:t>
            </a:r>
            <a:endParaRPr lang="pt-BR" sz="1600">
              <a:solidFill>
                <a:schemeClr val="bg1"/>
              </a:solidFill>
            </a:endParaRPr>
          </a:p>
          <a:p>
            <a:pPr marL="305435" indent="-305435"/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[5] BOOCH, G.; RUMBAUGH, J.; JACOBSON, I. UML: guia do usuário. 2. ed. Rio de Janeiro: Campus, 2006.</a:t>
            </a:r>
            <a:endParaRPr lang="pt-BR" sz="1600">
              <a:solidFill>
                <a:schemeClr val="bg1"/>
              </a:solidFill>
            </a:endParaRPr>
          </a:p>
          <a:p>
            <a:pPr marL="305435" indent="-305435"/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[6] GAMMA, E.; HELM, R.; JOHNSON, R.; VLISSIDES, J. Padrões de Projeto: Soluções Reutilizáveis de Software Orientado a Objetos. Porto Alegre: Bookman, 2000.</a:t>
            </a:r>
            <a:endParaRPr lang="pt-BR" sz="1600">
              <a:solidFill>
                <a:schemeClr val="bg1"/>
              </a:solidFill>
            </a:endParaRPr>
          </a:p>
          <a:p>
            <a:pPr marL="305435" indent="-305435"/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[7] </a:t>
            </a:r>
            <a:r>
              <a:rPr lang="pt-BR" sz="1600" err="1">
                <a:solidFill>
                  <a:schemeClr val="bg1"/>
                </a:solidFill>
                <a:ea typeface="+mn-lt"/>
                <a:cs typeface="+mn-lt"/>
              </a:rPr>
              <a:t>Object</a:t>
            </a:r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 Management </a:t>
            </a:r>
            <a:r>
              <a:rPr lang="pt-BR" sz="1600" err="1">
                <a:solidFill>
                  <a:schemeClr val="bg1"/>
                </a:solidFill>
                <a:ea typeface="+mn-lt"/>
                <a:cs typeface="+mn-lt"/>
              </a:rPr>
              <a:t>Group</a:t>
            </a:r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 (OMG). OMG </a:t>
            </a:r>
            <a:r>
              <a:rPr lang="pt-BR" sz="1600" err="1">
                <a:solidFill>
                  <a:schemeClr val="bg1"/>
                </a:solidFill>
                <a:ea typeface="+mn-lt"/>
                <a:cs typeface="+mn-lt"/>
              </a:rPr>
              <a:t>Unified</a:t>
            </a:r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1600" err="1">
                <a:solidFill>
                  <a:schemeClr val="bg1"/>
                </a:solidFill>
                <a:ea typeface="+mn-lt"/>
                <a:cs typeface="+mn-lt"/>
              </a:rPr>
              <a:t>Modeling</a:t>
            </a:r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1600" err="1">
                <a:solidFill>
                  <a:schemeClr val="bg1"/>
                </a:solidFill>
                <a:ea typeface="+mn-lt"/>
                <a:cs typeface="+mn-lt"/>
              </a:rPr>
              <a:t>Language</a:t>
            </a:r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 (OMG UML), </a:t>
            </a:r>
            <a:r>
              <a:rPr lang="pt-BR" sz="1600" err="1">
                <a:solidFill>
                  <a:schemeClr val="bg1"/>
                </a:solidFill>
                <a:ea typeface="+mn-lt"/>
                <a:cs typeface="+mn-lt"/>
              </a:rPr>
              <a:t>Superstructure</a:t>
            </a:r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, V2.5.1. Disponível em: https://www.omg.org/spec/UML/. Acesso em: 05 jun. 2025.</a:t>
            </a:r>
          </a:p>
          <a:p>
            <a:pPr marL="305435" indent="-305435"/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[8] ADRENALINE. Guia rápido de montagem de PC! 2021. Disponível em: https://www.adrenaline.com.br/hardware/guia-rapido-de-montagem-de-pc/. Acesso em: 12 mai. 2025.</a:t>
            </a:r>
            <a:endParaRPr lang="pt-BR" sz="1600">
              <a:solidFill>
                <a:schemeClr val="bg1"/>
              </a:solidFill>
            </a:endParaRPr>
          </a:p>
          <a:p>
            <a:pPr marL="305435" indent="-305435"/>
            <a:r>
              <a:rPr lang="pt-BR" sz="1600">
                <a:solidFill>
                  <a:schemeClr val="bg1"/>
                </a:solidFill>
                <a:ea typeface="+mn-lt"/>
                <a:cs typeface="+mn-lt"/>
              </a:rPr>
              <a:t>[9] PICHAU ARENA. Como Montar um PC Gamer: Guia Completo para 2025. 2025. Disponível em: https://www.pichauarena.com.br/pichau-arena/como-montar-pc-gamer/. Acesso em: 12 mai. 2025.</a:t>
            </a:r>
            <a:endParaRPr lang="pt-BR" sz="160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41F5DF-672F-EE09-B078-A1942D3CB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7574" y="6334615"/>
            <a:ext cx="843217" cy="417317"/>
          </a:xfrm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t>108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97621B34-6BF6-9279-DA5F-A0D757BE2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5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A530-0E88-C2A1-7AF6-E95825D8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EFDC291-7B74-D15C-F6C8-7475B613FCB3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096F0411-1B97-F1BF-4589-37DBA3C13619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-3767436" y="-8755194"/>
            <a:ext cx="19726870" cy="11836122"/>
            <a:chOff x="0" y="0"/>
            <a:chExt cx="6350000" cy="3810000"/>
          </a:xfrm>
          <a:solidFill>
            <a:srgbClr val="0070C0"/>
          </a:solidFill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A2C2A10-2D3B-AA38-B6B0-77F8190AFE8D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8E197AE-3578-99C2-A36C-F350D236D2E2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64C1B3-F1B2-EA14-97FE-9155FFE06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6150" y="5896204"/>
            <a:ext cx="553683" cy="32337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109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B582BA1-7F69-B727-A616-24889070F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52" y="1072087"/>
            <a:ext cx="2281296" cy="158790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8B6488-8B11-9D48-23F6-DBC85723BEA8}"/>
              </a:ext>
            </a:extLst>
          </p:cNvPr>
          <p:cNvSpPr txBox="1"/>
          <p:nvPr/>
        </p:nvSpPr>
        <p:spPr>
          <a:xfrm>
            <a:off x="1853119" y="4057973"/>
            <a:ext cx="850013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6000">
                <a:solidFill>
                  <a:schemeClr val="bg1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18578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8DA5-3C07-0BFB-96CA-E44EE9D4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A672C20C-FA4C-0060-D4E3-0321B5CD8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BBDA295-6B27-9191-1945-E70804267051}"/>
              </a:ext>
            </a:extLst>
          </p:cNvPr>
          <p:cNvGrpSpPr/>
          <p:nvPr/>
        </p:nvGrpSpPr>
        <p:grpSpPr>
          <a:xfrm>
            <a:off x="2214637" y="1947318"/>
            <a:ext cx="852955" cy="85295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B56662D-82E7-C99C-FE2E-5C1182474A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FE087A-09CF-AA17-ABAF-8B0918E676C9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0E9A003-6E2A-91E8-876D-A220C432381B}"/>
              </a:ext>
            </a:extLst>
          </p:cNvPr>
          <p:cNvGrpSpPr>
            <a:grpSpLocks noChangeAspect="1"/>
          </p:cNvGrpSpPr>
          <p:nvPr/>
        </p:nvGrpSpPr>
        <p:grpSpPr>
          <a:xfrm>
            <a:off x="5284292" y="1947318"/>
            <a:ext cx="1495317" cy="897190"/>
            <a:chOff x="0" y="0"/>
            <a:chExt cx="6350000" cy="381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BD8A989-F52F-4C1E-7DFB-70E6467E4259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2CDEF9-BAEB-1E8B-587E-19851CE32ADF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5553B0B-5BE1-73EA-1B8C-DEB4F35CB9BE}"/>
              </a:ext>
            </a:extLst>
          </p:cNvPr>
          <p:cNvGrpSpPr/>
          <p:nvPr/>
        </p:nvGrpSpPr>
        <p:grpSpPr>
          <a:xfrm>
            <a:off x="8996308" y="1991553"/>
            <a:ext cx="852955" cy="852955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6E56D75-0CFF-CF84-FB89-686CFD701A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1336558-CC89-1108-59AB-00597653CFB8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17E2F25-B24B-E869-2F87-F9D25E7A52B5}"/>
              </a:ext>
            </a:extLst>
          </p:cNvPr>
          <p:cNvGrpSpPr>
            <a:grpSpLocks noChangeAspect="1"/>
          </p:cNvGrpSpPr>
          <p:nvPr/>
        </p:nvGrpSpPr>
        <p:grpSpPr>
          <a:xfrm>
            <a:off x="2021556" y="4076840"/>
            <a:ext cx="1495317" cy="897190"/>
            <a:chOff x="0" y="0"/>
            <a:chExt cx="6350000" cy="381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D0BB415-9274-A2E0-420F-1186DE26C6F5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ACBFF90-F2F7-9562-177E-F165FA54E023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89E6513-188B-4CA4-B382-87FE50E75A8C}"/>
              </a:ext>
            </a:extLst>
          </p:cNvPr>
          <p:cNvGrpSpPr/>
          <p:nvPr/>
        </p:nvGrpSpPr>
        <p:grpSpPr>
          <a:xfrm>
            <a:off x="5669523" y="4098957"/>
            <a:ext cx="852955" cy="85295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B6659CF-54A6-D298-3DD6-43E896452D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5C45500-96D0-80B4-D882-1CBD844DE78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437034B-0A0D-7C70-95C0-C87B0575247F}"/>
              </a:ext>
            </a:extLst>
          </p:cNvPr>
          <p:cNvGrpSpPr>
            <a:grpSpLocks noChangeAspect="1"/>
          </p:cNvGrpSpPr>
          <p:nvPr/>
        </p:nvGrpSpPr>
        <p:grpSpPr>
          <a:xfrm>
            <a:off x="8675128" y="4076840"/>
            <a:ext cx="1495317" cy="897190"/>
            <a:chOff x="0" y="0"/>
            <a:chExt cx="6350000" cy="38100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962EFC9-7775-130F-7968-F0CA83A56B05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980F72E-7840-610B-DF08-68CD4EB5922D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90DF1DD-2D83-F904-5A37-03FFF4FE1C94}"/>
              </a:ext>
            </a:extLst>
          </p:cNvPr>
          <p:cNvSpPr txBox="1"/>
          <p:nvPr/>
        </p:nvSpPr>
        <p:spPr>
          <a:xfrm>
            <a:off x="714023" y="589317"/>
            <a:ext cx="6829425" cy="52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Requisitos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Funcionais</a:t>
            </a:r>
            <a:endParaRPr lang="en-US" sz="5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42EC373-E30C-40B3-E96B-E4F7AC0435F2}"/>
              </a:ext>
            </a:extLst>
          </p:cNvPr>
          <p:cNvSpPr txBox="1"/>
          <p:nvPr/>
        </p:nvSpPr>
        <p:spPr>
          <a:xfrm>
            <a:off x="982831" y="2964139"/>
            <a:ext cx="3373010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Sugerir Upgrade de Orçamento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0526B65-145A-FEF0-3CF1-8F980CDC673B}"/>
              </a:ext>
            </a:extLst>
          </p:cNvPr>
          <p:cNvSpPr txBox="1"/>
          <p:nvPr/>
        </p:nvSpPr>
        <p:spPr>
          <a:xfrm>
            <a:off x="4812156" y="2964139"/>
            <a:ext cx="2496035" cy="42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Perfil de Uso (gamer, escritório, etc.)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0800021-B527-7FB1-544B-49C50A312F1D}"/>
              </a:ext>
            </a:extLst>
          </p:cNvPr>
          <p:cNvSpPr txBox="1"/>
          <p:nvPr/>
        </p:nvSpPr>
        <p:spPr>
          <a:xfrm>
            <a:off x="8047366" y="2964138"/>
            <a:ext cx="2862039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Links de Compra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610C61C-0119-58A6-9DBD-9C711095499C}"/>
              </a:ext>
            </a:extLst>
          </p:cNvPr>
          <p:cNvSpPr txBox="1"/>
          <p:nvPr/>
        </p:nvSpPr>
        <p:spPr>
          <a:xfrm>
            <a:off x="1456971" y="5137896"/>
            <a:ext cx="2496035" cy="423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Validação de Gabinete (espaço físico real)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9898645-891C-DAB2-53E0-19BA246DFFFC}"/>
              </a:ext>
            </a:extLst>
          </p:cNvPr>
          <p:cNvSpPr txBox="1"/>
          <p:nvPr/>
        </p:nvSpPr>
        <p:spPr>
          <a:xfrm>
            <a:off x="4615088" y="5174352"/>
            <a:ext cx="3018268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Avaliação de Compatibilidade entre peças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8EC83F0-F2C8-D399-C39C-E37CFF2C1EBB}"/>
              </a:ext>
            </a:extLst>
          </p:cNvPr>
          <p:cNvSpPr txBox="1"/>
          <p:nvPr/>
        </p:nvSpPr>
        <p:spPr>
          <a:xfrm>
            <a:off x="8202993" y="5137896"/>
            <a:ext cx="2496035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Definição de Orçamento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F0416889-E4AE-6279-66AB-C356BF76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89" y="2071518"/>
            <a:ext cx="602915" cy="60291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9ABC64D1-438B-A9AE-A59B-7A2DB583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37" y="2094360"/>
            <a:ext cx="647338" cy="64734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A4B35E1-32D7-F6B9-C3A0-C3557AD6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745" y="2222353"/>
            <a:ext cx="452080" cy="45208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31957D23-F4C6-6CDD-0919-6C0FCB97D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805" y="4107025"/>
            <a:ext cx="836817" cy="836817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81D4AEDA-F205-6AC3-85B2-1010EECA4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886" y="4211319"/>
            <a:ext cx="628228" cy="62822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49E58A0-689B-39EA-5E36-1A19B06F0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271" y="4166006"/>
            <a:ext cx="693028" cy="693028"/>
          </a:xfrm>
          <a:prstGeom prst="rect">
            <a:avLst/>
          </a:prstGeom>
        </p:spPr>
      </p:pic>
      <p:sp>
        <p:nvSpPr>
          <p:cNvPr id="50" name="Espaço Reservado para Número de Slide 49">
            <a:extLst>
              <a:ext uri="{FF2B5EF4-FFF2-40B4-BE49-F238E27FC236}">
                <a16:creationId xmlns:a16="http://schemas.microsoft.com/office/drawing/2014/main" id="{C881FBFE-82F2-42FC-F006-FE943A1F3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/>
              <a:t>11</a:t>
            </a:fld>
            <a:endParaRPr lang="pt-BR" sz="1800">
              <a:solidFill>
                <a:schemeClr val="bg1"/>
              </a:solidFill>
            </a:endParaRPr>
          </a:p>
        </p:txBody>
      </p:sp>
      <p:pic>
        <p:nvPicPr>
          <p:cNvPr id="21" name="Imagem 20" descr="Logotipo&#10;&#10;O conteúdo gerado por IA pode estar incorreto.">
            <a:extLst>
              <a:ext uri="{FF2B5EF4-FFF2-40B4-BE49-F238E27FC236}">
                <a16:creationId xmlns:a16="http://schemas.microsoft.com/office/drawing/2014/main" id="{9587B7D1-086B-7622-6232-2B46F5C777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77EDF-6837-6314-5BC0-5BEAF636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7456F503-FF67-10B7-E3BD-4462C1FBD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5C5E7DA-B4F8-2AB2-3458-4D8A78CBBD08}"/>
              </a:ext>
            </a:extLst>
          </p:cNvPr>
          <p:cNvGrpSpPr/>
          <p:nvPr/>
        </p:nvGrpSpPr>
        <p:grpSpPr>
          <a:xfrm flipV="1">
            <a:off x="5669523" y="1947318"/>
            <a:ext cx="852955" cy="85295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62F7EA9-A448-0BD6-225E-E866032BE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E5EA9E5-0D9E-7D12-C57A-796D1FF56675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6A453D72-0DC6-F177-20B2-A2075A0F65F5}"/>
              </a:ext>
            </a:extLst>
          </p:cNvPr>
          <p:cNvGrpSpPr/>
          <p:nvPr/>
        </p:nvGrpSpPr>
        <p:grpSpPr>
          <a:xfrm>
            <a:off x="2214637" y="1947318"/>
            <a:ext cx="852955" cy="85295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0CDD59C-C795-037D-79B2-08D8992E85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ABCD272-0534-2A5C-619E-A515A14E466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CCE7F28-8CCB-55B2-4426-EA9B9009A137}"/>
              </a:ext>
            </a:extLst>
          </p:cNvPr>
          <p:cNvGrpSpPr/>
          <p:nvPr/>
        </p:nvGrpSpPr>
        <p:grpSpPr>
          <a:xfrm>
            <a:off x="8996308" y="1991553"/>
            <a:ext cx="852955" cy="852955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B19AB54-4A13-772F-C47A-770C24E84C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98C194E-B64D-87B2-59C0-9961750BB696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ED4B6BE3-FAE4-8CA0-6365-F5D90A835AEC}"/>
              </a:ext>
            </a:extLst>
          </p:cNvPr>
          <p:cNvSpPr txBox="1"/>
          <p:nvPr/>
        </p:nvSpPr>
        <p:spPr>
          <a:xfrm>
            <a:off x="685801" y="575206"/>
            <a:ext cx="6829425" cy="52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Requisitos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Funcionais</a:t>
            </a:r>
            <a:endParaRPr lang="en-US" sz="5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8565B19-6BF2-3A2B-4B75-50C7EF190367}"/>
              </a:ext>
            </a:extLst>
          </p:cNvPr>
          <p:cNvSpPr txBox="1"/>
          <p:nvPr/>
        </p:nvSpPr>
        <p:spPr>
          <a:xfrm>
            <a:off x="954609" y="2950028"/>
            <a:ext cx="3373010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Cadastro de Usuário (inclui login via Google)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D56C63C-CB02-F6DE-4D7A-5958DFF81496}"/>
              </a:ext>
            </a:extLst>
          </p:cNvPr>
          <p:cNvSpPr txBox="1"/>
          <p:nvPr/>
        </p:nvSpPr>
        <p:spPr>
          <a:xfrm>
            <a:off x="4847984" y="2970341"/>
            <a:ext cx="2496035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Salvar Build</a:t>
            </a:r>
            <a:endParaRPr lang="en-US" sz="1333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CC9F99B-74F7-F9A0-F0B1-D87C50A57700}"/>
              </a:ext>
            </a:extLst>
          </p:cNvPr>
          <p:cNvSpPr txBox="1"/>
          <p:nvPr/>
        </p:nvSpPr>
        <p:spPr>
          <a:xfrm>
            <a:off x="8019144" y="2950027"/>
            <a:ext cx="2862039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Exportar Build (PDF/XLSX)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708E1DF3-B907-7B54-C697-297EEF4D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37" y="2048529"/>
            <a:ext cx="592194" cy="59219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FCF68073-3BB5-3726-6B0D-C733CA730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219" y="2177795"/>
            <a:ext cx="471132" cy="471130"/>
          </a:xfrm>
          <a:prstGeom prst="rect">
            <a:avLst/>
          </a:prstGeom>
        </p:spPr>
      </p:pic>
      <p:sp>
        <p:nvSpPr>
          <p:cNvPr id="41" name="Espaço Reservado para Número de Slide 40">
            <a:extLst>
              <a:ext uri="{FF2B5EF4-FFF2-40B4-BE49-F238E27FC236}">
                <a16:creationId xmlns:a16="http://schemas.microsoft.com/office/drawing/2014/main" id="{3BFFF204-0BAE-8C66-5BB6-B169CE52D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/>
              <a:t>12</a:t>
            </a:fld>
            <a:endParaRPr lang="pt-BR" sz="1800">
              <a:solidFill>
                <a:schemeClr val="bg1"/>
              </a:solidFill>
            </a:endParaRPr>
          </a:p>
        </p:txBody>
      </p:sp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77E9CD02-C364-3F29-8377-0A595288D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37CD1BA-3D5E-D6EB-A966-04D8DC13D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240" y="1996036"/>
            <a:ext cx="755518" cy="755518"/>
          </a:xfrm>
          <a:prstGeom prst="rect">
            <a:avLst/>
          </a:prstGeom>
        </p:spPr>
      </p:pic>
      <p:grpSp>
        <p:nvGrpSpPr>
          <p:cNvPr id="30" name="Group 11">
            <a:extLst>
              <a:ext uri="{FF2B5EF4-FFF2-40B4-BE49-F238E27FC236}">
                <a16:creationId xmlns:a16="http://schemas.microsoft.com/office/drawing/2014/main" id="{9EE29906-150D-94C2-EC67-801A33A9DE6D}"/>
              </a:ext>
            </a:extLst>
          </p:cNvPr>
          <p:cNvGrpSpPr>
            <a:grpSpLocks noChangeAspect="1"/>
          </p:cNvGrpSpPr>
          <p:nvPr/>
        </p:nvGrpSpPr>
        <p:grpSpPr>
          <a:xfrm>
            <a:off x="3732360" y="4389210"/>
            <a:ext cx="1495317" cy="897190"/>
            <a:chOff x="0" y="0"/>
            <a:chExt cx="6350000" cy="3810000"/>
          </a:xfrm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2FCB682B-DE3F-4496-7A7B-07FCDA948FF7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8440F1D6-F1FF-AC94-EE6B-4EDEF0C0F909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34" name="Group 5">
            <a:extLst>
              <a:ext uri="{FF2B5EF4-FFF2-40B4-BE49-F238E27FC236}">
                <a16:creationId xmlns:a16="http://schemas.microsoft.com/office/drawing/2014/main" id="{5355302B-7CFA-C4E1-9A2D-C8CFEEC9FAA1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6995096" y="4367092"/>
            <a:ext cx="1495317" cy="897190"/>
            <a:chOff x="0" y="0"/>
            <a:chExt cx="6350000" cy="3810000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5E8E189-6EDA-D4DD-B786-EE202CA5EA1A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solidFill>
              <a:srgbClr val="0145E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B1A35A7B-CDD6-4CCB-8006-12A55110808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39" name="TextBox 26">
            <a:extLst>
              <a:ext uri="{FF2B5EF4-FFF2-40B4-BE49-F238E27FC236}">
                <a16:creationId xmlns:a16="http://schemas.microsoft.com/office/drawing/2014/main" id="{92545153-8ADC-09B2-BEEA-73CF24D9817A}"/>
              </a:ext>
            </a:extLst>
          </p:cNvPr>
          <p:cNvSpPr txBox="1"/>
          <p:nvPr/>
        </p:nvSpPr>
        <p:spPr>
          <a:xfrm>
            <a:off x="3139553" y="5393821"/>
            <a:ext cx="2496035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Montagem Manual</a:t>
            </a: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E2F7C11D-DC98-317B-4D76-5C77B92D8B32}"/>
              </a:ext>
            </a:extLst>
          </p:cNvPr>
          <p:cNvSpPr txBox="1"/>
          <p:nvPr/>
        </p:nvSpPr>
        <p:spPr>
          <a:xfrm>
            <a:off x="6512563" y="5393821"/>
            <a:ext cx="2496035" cy="204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pt-BR" sz="2000">
                <a:solidFill>
                  <a:schemeClr val="bg1"/>
                </a:solidFill>
              </a:rPr>
              <a:t>Coleta de Dados Ambientais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4A7BF5C-9F00-0DC9-181B-F9092B4BC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780" y="4461567"/>
            <a:ext cx="752475" cy="75247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396F397-D0BB-48AE-6CCD-C67BCB38B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40" y="4439449"/>
            <a:ext cx="7524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29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90939E36-47A0-E726-9540-E2D280C3194F}"/>
              </a:ext>
            </a:extLst>
          </p:cNvPr>
          <p:cNvSpPr/>
          <p:nvPr/>
        </p:nvSpPr>
        <p:spPr>
          <a:xfrm>
            <a:off x="1" y="64576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3707131" y="1496739"/>
            <a:ext cx="2005063" cy="20050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57892" y="1496739"/>
            <a:ext cx="2005063" cy="20050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14472" y="4027098"/>
            <a:ext cx="2005063" cy="20050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526516" y="1457607"/>
            <a:ext cx="2134867" cy="292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33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Desempenho</a:t>
            </a:r>
            <a:endParaRPr lang="en-US" sz="2333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26515" y="2035455"/>
            <a:ext cx="2929273" cy="628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99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/>
              </a:rPr>
              <a:t>Carregamento rápido das páginas e sugestões </a:t>
            </a:r>
          </a:p>
          <a:p>
            <a:pPr marL="285750" indent="-285750">
              <a:lnSpc>
                <a:spcPts val="2499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/>
              </a:rPr>
              <a:t>IA com tempo de resposta otimizado</a:t>
            </a:r>
            <a:endParaRPr lang="en-US" sz="1666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05027" y="4062215"/>
            <a:ext cx="2433313" cy="292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Compatibilidade</a:t>
            </a:r>
            <a:endParaRPr lang="en-US" sz="2300">
              <a:solidFill>
                <a:srgbClr val="FFFFFF"/>
              </a:solidFill>
              <a:latin typeface="Secular One"/>
              <a:ea typeface="Secular One"/>
              <a:cs typeface="Secular On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061895" y="4600994"/>
            <a:ext cx="3602415" cy="602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99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/>
              </a:rPr>
              <a:t>Compatível com diferentes tamanhos de tela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2173" y="1499940"/>
            <a:ext cx="2260564" cy="292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333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Usabilidade</a:t>
            </a:r>
            <a:endParaRPr lang="en-US" sz="2333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2175" y="2032792"/>
            <a:ext cx="2470007" cy="1243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 panose="020B0504030602030204" pitchFamily="34" charset="0"/>
              </a:rPr>
              <a:t>Interface intuitiva e fácil de navegar </a:t>
            </a:r>
          </a:p>
          <a:p>
            <a:pPr marL="285750" indent="-285750">
              <a:lnSpc>
                <a:spcPts val="2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Ubuntu" panose="020B0504030602030204" pitchFamily="34" charset="0"/>
              </a:rPr>
              <a:t>Design responsivo para desktop e mobile</a:t>
            </a:r>
            <a:endParaRPr lang="en-US" sz="1666">
              <a:solidFill>
                <a:schemeClr val="bg1"/>
              </a:solidFill>
              <a:latin typeface="Ubuntu" panose="020B050403060203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1232173" y="1895578"/>
            <a:ext cx="23339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28" name="AutoShape 28"/>
          <p:cNvSpPr/>
          <p:nvPr/>
        </p:nvSpPr>
        <p:spPr>
          <a:xfrm>
            <a:off x="8526513" y="1920978"/>
            <a:ext cx="23339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29" name="AutoShape 29"/>
          <p:cNvSpPr/>
          <p:nvPr/>
        </p:nvSpPr>
        <p:spPr>
          <a:xfrm>
            <a:off x="6105025" y="4530528"/>
            <a:ext cx="23339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789E22E-2559-0D71-00D0-A379B097F60C}"/>
              </a:ext>
            </a:extLst>
          </p:cNvPr>
          <p:cNvSpPr txBox="1">
            <a:spLocks/>
          </p:cNvSpPr>
          <p:nvPr/>
        </p:nvSpPr>
        <p:spPr>
          <a:xfrm>
            <a:off x="2769246" y="231672"/>
            <a:ext cx="6937208" cy="1013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latin typeface="Aharoni" panose="02010803020104030203" pitchFamily="2" charset="-79"/>
                <a:cs typeface="Aharoni" panose="02010803020104030203" pitchFamily="2" charset="-79"/>
              </a:rPr>
              <a:t>Requisitos não funcionais</a:t>
            </a:r>
          </a:p>
        </p:txBody>
      </p:sp>
      <p:pic>
        <p:nvPicPr>
          <p:cNvPr id="32" name="Imagem 31" descr="Logotipo&#10;&#10;O conteúdo gerado por IA pode estar incorreto.">
            <a:extLst>
              <a:ext uri="{FF2B5EF4-FFF2-40B4-BE49-F238E27FC236}">
                <a16:creationId xmlns:a16="http://schemas.microsoft.com/office/drawing/2014/main" id="{6F6CA993-82DD-2C19-0F98-EF7FA291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2848573B-8B43-154B-CF08-30AB8FB65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 algn="r"/>
              <a:t>13</a:t>
            </a:fld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id="{0415E9D0-050D-6F1D-8426-B89ADE67E7AD}"/>
              </a:ext>
            </a:extLst>
          </p:cNvPr>
          <p:cNvSpPr/>
          <p:nvPr/>
        </p:nvSpPr>
        <p:spPr>
          <a:xfrm>
            <a:off x="4348144" y="1903972"/>
            <a:ext cx="723038" cy="1227376"/>
          </a:xfrm>
          <a:custGeom>
            <a:avLst/>
            <a:gdLst/>
            <a:ahLst/>
            <a:cxnLst/>
            <a:rect l="l" t="t" r="r" b="b"/>
            <a:pathLst>
              <a:path w="724171" h="1229302">
                <a:moveTo>
                  <a:pt x="0" y="0"/>
                </a:moveTo>
                <a:lnTo>
                  <a:pt x="724171" y="0"/>
                </a:lnTo>
                <a:lnTo>
                  <a:pt x="724171" y="1229302"/>
                </a:lnTo>
                <a:lnTo>
                  <a:pt x="0" y="122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24488922-10F9-5242-DF5B-99549984BD45}"/>
              </a:ext>
            </a:extLst>
          </p:cNvPr>
          <p:cNvSpPr/>
          <p:nvPr/>
        </p:nvSpPr>
        <p:spPr>
          <a:xfrm>
            <a:off x="6476024" y="1863125"/>
            <a:ext cx="1368797" cy="1309068"/>
          </a:xfrm>
          <a:custGeom>
            <a:avLst/>
            <a:gdLst/>
            <a:ahLst/>
            <a:cxnLst/>
            <a:rect l="l" t="t" r="r" b="b"/>
            <a:pathLst>
              <a:path w="2058846" h="1969005">
                <a:moveTo>
                  <a:pt x="0" y="0"/>
                </a:moveTo>
                <a:lnTo>
                  <a:pt x="2058846" y="0"/>
                </a:lnTo>
                <a:lnTo>
                  <a:pt x="2058846" y="1969005"/>
                </a:lnTo>
                <a:lnTo>
                  <a:pt x="0" y="1969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8">
            <a:extLst>
              <a:ext uri="{FF2B5EF4-FFF2-40B4-BE49-F238E27FC236}">
                <a16:creationId xmlns:a16="http://schemas.microsoft.com/office/drawing/2014/main" id="{54403A62-A4BC-0A16-F418-F517E5C8C2D3}"/>
              </a:ext>
            </a:extLst>
          </p:cNvPr>
          <p:cNvSpPr/>
          <p:nvPr/>
        </p:nvSpPr>
        <p:spPr>
          <a:xfrm>
            <a:off x="4179086" y="4386424"/>
            <a:ext cx="1075832" cy="1227768"/>
          </a:xfrm>
          <a:custGeom>
            <a:avLst/>
            <a:gdLst/>
            <a:ahLst/>
            <a:cxnLst/>
            <a:rect l="l" t="t" r="r" b="b"/>
            <a:pathLst>
              <a:path w="1218317" h="1390376">
                <a:moveTo>
                  <a:pt x="0" y="0"/>
                </a:moveTo>
                <a:lnTo>
                  <a:pt x="1218317" y="0"/>
                </a:lnTo>
                <a:lnTo>
                  <a:pt x="1218317" y="1390376"/>
                </a:lnTo>
                <a:lnTo>
                  <a:pt x="0" y="1390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62B8D9F-6F83-7E91-2D05-F876E15BBF3E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12" name="Group 3">
            <a:extLst>
              <a:ext uri="{FF2B5EF4-FFF2-40B4-BE49-F238E27FC236}">
                <a16:creationId xmlns:a16="http://schemas.microsoft.com/office/drawing/2014/main" id="{889B2723-C499-F199-C150-AC566667DE19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C12CE8DA-03D3-D701-A89A-703BD07AED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9799" y="3028967"/>
            <a:ext cx="4046267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Casos de Uso</a:t>
            </a:r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68CF0A72-FC0B-A3A1-A4CE-22B7E159C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772" y="5941760"/>
            <a:ext cx="423927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  <a:highlight>
                  <a:srgbClr val="1C3566"/>
                </a:highlight>
              </a:rPr>
              <a:t>14</a:t>
            </a:fld>
            <a:endParaRPr lang="pt-BR">
              <a:solidFill>
                <a:schemeClr val="bg1"/>
              </a:solidFill>
              <a:highlight>
                <a:srgbClr val="1C3566"/>
              </a:highlight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B23EF9DF-1A8E-0436-B050-94F5A393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CC5F114-EC6F-710B-641C-B3AD46432733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862FDEC-F446-84F8-0558-88E6C1F1CC89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EFCC0251-EE8A-93A2-9BDF-F8A41998904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AD6F4F58-EB06-253A-9471-3A0698132012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BCD9FB9-15A6-B9DD-4CCB-DE76B691B0F1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77EC86-CDB0-9C15-8B03-1A90CCB5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4924258" cy="1013800"/>
          </a:xfrm>
        </p:spPr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8C3232-070B-F026-525D-DE6F6DA45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53" y="2912468"/>
            <a:ext cx="4278365" cy="2419350"/>
          </a:xfrm>
        </p:spPr>
        <p:txBody>
          <a:bodyPr/>
          <a:lstStyle/>
          <a:p>
            <a:pPr marL="0" indent="0">
              <a:buNone/>
            </a:pPr>
            <a:r>
              <a:rPr lang="pt-BR">
                <a:solidFill>
                  <a:srgbClr val="000000"/>
                </a:solidFill>
                <a:latin typeface="Ubuntu" panose="020B0504030602030204" pitchFamily="34" charset="0"/>
                <a:cs typeface="Arial"/>
              </a:rPr>
              <a:t>Representa as funções principais do sistema e como os usuários interagem</a:t>
            </a:r>
            <a:br>
              <a:rPr lang="pt-BR">
                <a:latin typeface="Ubuntu" panose="020B0504030602030204" pitchFamily="34" charset="0"/>
                <a:cs typeface="Arial"/>
              </a:rPr>
            </a:br>
            <a:endParaRPr lang="pt-BR">
              <a:solidFill>
                <a:srgbClr val="000000"/>
              </a:solidFill>
              <a:latin typeface="Ubuntu" panose="020B0504030602030204" pitchFamily="34" charset="0"/>
              <a:cs typeface="Arial"/>
            </a:endParaRPr>
          </a:p>
          <a:p>
            <a:pPr marL="0" indent="0">
              <a:buNone/>
            </a:pPr>
            <a:r>
              <a:rPr lang="pt-BR">
                <a:solidFill>
                  <a:srgbClr val="000000"/>
                </a:solidFill>
                <a:latin typeface="Ubuntu" panose="020B0504030602030204" pitchFamily="34" charset="0"/>
                <a:cs typeface="Arial"/>
              </a:rPr>
              <a:t>Elementos: atores, casos de uso, relacionamentos</a:t>
            </a:r>
            <a:br>
              <a:rPr lang="pt-BR">
                <a:latin typeface="Ubuntu" panose="020B0504030602030204" pitchFamily="34" charset="0"/>
                <a:cs typeface="Arial"/>
              </a:rPr>
            </a:br>
            <a:endParaRPr lang="pt-BR">
              <a:solidFill>
                <a:srgbClr val="000000"/>
              </a:solidFill>
              <a:latin typeface="Ubuntu" panose="020B0504030602030204" pitchFamily="34" charset="0"/>
              <a:cs typeface="Arial"/>
            </a:endParaRPr>
          </a:p>
          <a:p>
            <a:pPr marL="0" indent="0">
              <a:buNone/>
            </a:pPr>
            <a:r>
              <a:rPr lang="pt-BR">
                <a:solidFill>
                  <a:srgbClr val="000000"/>
                </a:solidFill>
                <a:latin typeface="Ubuntu" panose="020B0504030602030204" pitchFamily="34" charset="0"/>
                <a:cs typeface="Arial"/>
              </a:rPr>
              <a:t>Utilidade: visão geral do sistema</a:t>
            </a:r>
            <a:endParaRPr lang="pt-BR">
              <a:latin typeface="Ubuntu" panose="020B0504030602030204" pitchFamily="34" charset="0"/>
            </a:endParaRPr>
          </a:p>
          <a:p>
            <a:pPr marL="305435" indent="-305435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668504-00D2-7844-95A5-544F0BA48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3462" y="6261546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15</a:t>
            </a:fld>
            <a:endParaRPr lang="pt-BR"/>
          </a:p>
        </p:txBody>
      </p:sp>
      <p:pic>
        <p:nvPicPr>
          <p:cNvPr id="5" name="Imagem 4" descr="Fundamentos">
            <a:extLst>
              <a:ext uri="{FF2B5EF4-FFF2-40B4-BE49-F238E27FC236}">
                <a16:creationId xmlns:a16="http://schemas.microsoft.com/office/drawing/2014/main" id="{EA5A9AA8-A4C6-D1FD-E9B5-F00FE57C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279" y="2209305"/>
            <a:ext cx="7030493" cy="38389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A3285BC-D532-D818-1D5D-4601AD283DF3}"/>
              </a:ext>
            </a:extLst>
          </p:cNvPr>
          <p:cNvSpPr txBox="1"/>
          <p:nvPr/>
        </p:nvSpPr>
        <p:spPr>
          <a:xfrm>
            <a:off x="6178012" y="6149474"/>
            <a:ext cx="3238500" cy="2127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/>
              <a:t>Fonte</a:t>
            </a:r>
            <a:r>
              <a:rPr lang="pt-BR" sz="1400"/>
              <a:t>: </a:t>
            </a:r>
            <a:r>
              <a:rPr lang="pt-BR" sz="1200">
                <a:ea typeface="+mn-lt"/>
                <a:cs typeface="+mn-lt"/>
                <a:hlinkClick r:id="rId3"/>
              </a:rPr>
              <a:t>Fundamentos</a:t>
            </a:r>
            <a:endParaRPr lang="pt-BR" sz="1200"/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id="{2A40D031-24B0-B85C-C570-7C8B1AD6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1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788F6-D1DA-9EE6-F452-EBC1443D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726B3C1-E831-3B7A-4C3B-D609E734295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562D1A-CA60-C999-CE7D-4CB7A7D67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5820100"/>
            <a:ext cx="459820" cy="3448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304E0F36-3D44-026F-14F5-33473E147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22BD149-7F89-C5E0-D7DD-897F049C36DB}"/>
              </a:ext>
            </a:extLst>
          </p:cNvPr>
          <p:cNvSpPr txBox="1"/>
          <p:nvPr/>
        </p:nvSpPr>
        <p:spPr>
          <a:xfrm>
            <a:off x="357967" y="523456"/>
            <a:ext cx="1943879" cy="584775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chemeClr val="bg1"/>
                </a:solidFill>
              </a:rPr>
              <a:t>Cadastro</a:t>
            </a:r>
          </a:p>
        </p:txBody>
      </p:sp>
      <p:pic>
        <p:nvPicPr>
          <p:cNvPr id="8" name="Content Placeholder 7" descr="Diagrama&#10;&#10;O conteúdo gerado por IA pode estar incorreto.">
            <a:extLst>
              <a:ext uri="{FF2B5EF4-FFF2-40B4-BE49-F238E27FC236}">
                <a16:creationId xmlns:a16="http://schemas.microsoft.com/office/drawing/2014/main" id="{075EC2D5-4899-4CAD-6931-40657DB44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0441" y="1820"/>
            <a:ext cx="7762864" cy="6855090"/>
          </a:xfrm>
        </p:spPr>
      </p:pic>
    </p:spTree>
    <p:extLst>
      <p:ext uri="{BB962C8B-B14F-4D97-AF65-F5344CB8AC3E}">
        <p14:creationId xmlns:p14="http://schemas.microsoft.com/office/powerpoint/2010/main" val="123234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F3F9E-7466-C12A-BB9C-ADCD07D86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25F6FD-29A4-B175-6852-A3CBB70DCAF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F14116-B34D-10FE-E50C-5C0710CA0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5820100"/>
            <a:ext cx="459820" cy="3448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D46E9B42-F50E-2B92-B7C6-E7620A0B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EFE2EC1-82CC-4813-E15A-763F35E0DE0E}"/>
              </a:ext>
            </a:extLst>
          </p:cNvPr>
          <p:cNvSpPr txBox="1"/>
          <p:nvPr/>
        </p:nvSpPr>
        <p:spPr>
          <a:xfrm>
            <a:off x="357967" y="523456"/>
            <a:ext cx="1943879" cy="584775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chemeClr val="bg1"/>
                </a:solidFill>
              </a:rPr>
              <a:t>Cadastro</a:t>
            </a:r>
          </a:p>
        </p:txBody>
      </p:sp>
      <p:pic>
        <p:nvPicPr>
          <p:cNvPr id="9" name="Content Placeholder 8" descr="Diagrama&#10;&#10;O conteúdo gerado por IA pode estar incorreto.">
            <a:extLst>
              <a:ext uri="{FF2B5EF4-FFF2-40B4-BE49-F238E27FC236}">
                <a16:creationId xmlns:a16="http://schemas.microsoft.com/office/drawing/2014/main" id="{82AFE75C-3745-D6E2-86D8-F2FE6FBDA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8860" y="173538"/>
            <a:ext cx="8807038" cy="6511654"/>
          </a:xfrm>
        </p:spPr>
      </p:pic>
    </p:spTree>
    <p:extLst>
      <p:ext uri="{BB962C8B-B14F-4D97-AF65-F5344CB8AC3E}">
        <p14:creationId xmlns:p14="http://schemas.microsoft.com/office/powerpoint/2010/main" val="19914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26ED-CC6A-4AE9-0034-78136ED9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68A66D0-3F7A-56E1-70F4-C3D84F6839E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741B9F-AFDC-BF06-7491-8B18610CE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599" y="5840420"/>
            <a:ext cx="46998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AA98A1C3-4828-B88B-3CAD-B15F76DA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4355864-6D62-3FDC-4C63-56932CB73480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E1EACF9B-1414-BCAF-5777-D3151050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72" y="352686"/>
            <a:ext cx="9287266" cy="59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ED00-3881-B116-0C47-A6CD5D30D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1BA54A5-2FE7-9A50-EA29-CF2B3DC1132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9145A2-D1FF-1310-D8E7-0A689F5FD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599" y="6205762"/>
            <a:ext cx="46998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19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87F0A9DA-0AC1-4DBC-7A69-8EE901B5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7C658F2-0A8E-7492-BDFD-BAB8E69C43BD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D27EE9-3B87-6B26-EB35-B75E17702AF1}"/>
              </a:ext>
            </a:extLst>
          </p:cNvPr>
          <p:cNvSpPr txBox="1"/>
          <p:nvPr/>
        </p:nvSpPr>
        <p:spPr>
          <a:xfrm>
            <a:off x="150269" y="2546787"/>
            <a:ext cx="1769795" cy="646331"/>
          </a:xfrm>
          <a:prstGeom prst="rect">
            <a:avLst/>
          </a:prstGeom>
          <a:solidFill>
            <a:srgbClr val="ED7D3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Informar temperatura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DF945390-04B6-FFD9-8C5F-197F7D610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68" y="440956"/>
            <a:ext cx="9993682" cy="57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5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79B7-2430-5C5C-B0FA-81574F84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4EC36F62-7F1D-94A7-9201-0C2293E1B019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002060"/>
              </a:gs>
              <a:gs pos="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/>
              <a:t> 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3A9CCE1-2337-D380-8F63-D0A01C72314E}"/>
              </a:ext>
            </a:extLst>
          </p:cNvPr>
          <p:cNvGrpSpPr/>
          <p:nvPr/>
        </p:nvGrpSpPr>
        <p:grpSpPr>
          <a:xfrm>
            <a:off x="8675154" y="-1714501"/>
            <a:ext cx="3516845" cy="8572499"/>
            <a:chOff x="9165286" y="-3741968"/>
            <a:chExt cx="5215230" cy="128597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7DE29E-959F-BF1D-35C0-DAA65500B401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216232" y="-1159826"/>
              <a:ext cx="5164284" cy="5164284"/>
              <a:chOff x="0" y="0"/>
              <a:chExt cx="6350000" cy="6350000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B431CB0-1DA6-8C09-25D3-2D186E25FCFA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28C1F395-16DC-8CE4-56CE-9BA22B5F1F10}"/>
                  </a:ext>
                </a:extLst>
              </p:cNvPr>
              <p:cNvSpPr/>
              <p:nvPr/>
            </p:nvSpPr>
            <p:spPr>
              <a:xfrm>
                <a:off x="317500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3175000" y="3175000"/>
                    </a:moveTo>
                    <a:cubicBezTo>
                      <a:pt x="3175000" y="1421130"/>
                      <a:pt x="1753870" y="0"/>
                      <a:pt x="0" y="0"/>
                    </a:cubicBezTo>
                    <a:lnTo>
                      <a:pt x="0" y="6350000"/>
                    </a:lnTo>
                    <a:cubicBezTo>
                      <a:pt x="1753870" y="6350000"/>
                      <a:pt x="3175000" y="4928870"/>
                      <a:pt x="3175000" y="31750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681776-01F3-3D04-889F-725C2248361D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216232" y="3994899"/>
              <a:ext cx="5122897" cy="5122897"/>
              <a:chOff x="0" y="0"/>
              <a:chExt cx="6350000" cy="635000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F38A515-9927-886B-A220-14B5A584B6DF}"/>
                  </a:ext>
                </a:extLst>
              </p:cNvPr>
              <p:cNvSpPr/>
              <p:nvPr/>
            </p:nvSpPr>
            <p:spPr>
              <a:xfrm>
                <a:off x="11684" y="11684"/>
                <a:ext cx="6326632" cy="6326632"/>
              </a:xfrm>
              <a:custGeom>
                <a:avLst/>
                <a:gdLst/>
                <a:ahLst/>
                <a:cxnLst/>
                <a:rect l="l" t="t" r="r" b="b"/>
                <a:pathLst>
                  <a:path w="6326632" h="6326632">
                    <a:moveTo>
                      <a:pt x="3163316" y="0"/>
                    </a:moveTo>
                    <a:cubicBezTo>
                      <a:pt x="1416304" y="0"/>
                      <a:pt x="0" y="1416304"/>
                      <a:pt x="0" y="3163316"/>
                    </a:cubicBezTo>
                    <a:cubicBezTo>
                      <a:pt x="0" y="4910328"/>
                      <a:pt x="1416304" y="6326632"/>
                      <a:pt x="3163316" y="6326632"/>
                    </a:cubicBezTo>
                    <a:cubicBezTo>
                      <a:pt x="4910328" y="6326632"/>
                      <a:pt x="6326632" y="4910328"/>
                      <a:pt x="6326632" y="3163316"/>
                    </a:cubicBezTo>
                    <a:cubicBezTo>
                      <a:pt x="6326632" y="1416304"/>
                      <a:pt x="4910328" y="0"/>
                      <a:pt x="3163316" y="0"/>
                    </a:cubicBezTo>
                    <a:close/>
                    <a:moveTo>
                      <a:pt x="3163316" y="4190746"/>
                    </a:moveTo>
                    <a:cubicBezTo>
                      <a:pt x="2595880" y="4190746"/>
                      <a:pt x="2135886" y="3730752"/>
                      <a:pt x="2135886" y="3163316"/>
                    </a:cubicBezTo>
                    <a:cubicBezTo>
                      <a:pt x="2135886" y="2595880"/>
                      <a:pt x="2595880" y="2135886"/>
                      <a:pt x="3163316" y="2135886"/>
                    </a:cubicBezTo>
                    <a:cubicBezTo>
                      <a:pt x="3730752" y="2135886"/>
                      <a:pt x="4190746" y="2595880"/>
                      <a:pt x="4190746" y="3163316"/>
                    </a:cubicBezTo>
                    <a:cubicBezTo>
                      <a:pt x="4190746" y="3730752"/>
                      <a:pt x="3730752" y="4190746"/>
                      <a:pt x="3163316" y="4190746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3E6A10-01AF-121B-DF29-E54DFC2A8C95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165286" y="-3741968"/>
              <a:ext cx="5164284" cy="5164284"/>
              <a:chOff x="0" y="0"/>
              <a:chExt cx="6350000" cy="63500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F43D67E8-24CC-AB05-7700-ADAB2D0F1115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5064364-D922-20B7-DC65-98DDF67C14AD}"/>
                  </a:ext>
                </a:extLst>
              </p:cNvPr>
              <p:cNvSpPr/>
              <p:nvPr/>
            </p:nvSpPr>
            <p:spPr>
              <a:xfrm>
                <a:off x="3175000" y="0"/>
                <a:ext cx="317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175000" h="6350000">
                    <a:moveTo>
                      <a:pt x="3175000" y="3175000"/>
                    </a:moveTo>
                    <a:cubicBezTo>
                      <a:pt x="3175000" y="1421130"/>
                      <a:pt x="1753870" y="0"/>
                      <a:pt x="0" y="0"/>
                    </a:cubicBezTo>
                    <a:lnTo>
                      <a:pt x="0" y="6350000"/>
                    </a:lnTo>
                    <a:cubicBezTo>
                      <a:pt x="1753870" y="6350000"/>
                      <a:pt x="3175000" y="4928870"/>
                      <a:pt x="3175000" y="31750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6DF9D492-A18E-5633-0427-E0D9F8FFE6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77588"/>
            <a:ext cx="10515600" cy="835025"/>
          </a:xfrm>
        </p:spPr>
        <p:txBody>
          <a:bodyPr>
            <a:normAutofit/>
          </a:bodyPr>
          <a:lstStyle/>
          <a:p>
            <a:r>
              <a:rPr lang="pt-BR" sz="4800">
                <a:latin typeface="Aharoni"/>
                <a:cs typeface="Aharoni"/>
              </a:rPr>
              <a:t>MONTAGEM DE PC ONLINE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A93DBF25-5BF0-B45E-903C-DA55192D909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3485613"/>
            <a:ext cx="10515600" cy="614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latin typeface="Ubuntu"/>
              </a:rPr>
              <a:t> Sistema para montagem assistida de computadores de sua preferência.</a:t>
            </a:r>
          </a:p>
        </p:txBody>
      </p:sp>
      <p:pic>
        <p:nvPicPr>
          <p:cNvPr id="2" name="Picture 21">
            <a:extLst>
              <a:ext uri="{FF2B5EF4-FFF2-40B4-BE49-F238E27FC236}">
                <a16:creationId xmlns:a16="http://schemas.microsoft.com/office/drawing/2014/main" id="{E0DC2EDA-5BF1-62ED-BC36-E55C6988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200" y="4888277"/>
            <a:ext cx="1063171" cy="118313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7257D1-9C05-4CA3-AEE5-FE105E774D03}"/>
              </a:ext>
            </a:extLst>
          </p:cNvPr>
          <p:cNvSpPr txBox="1"/>
          <p:nvPr/>
        </p:nvSpPr>
        <p:spPr>
          <a:xfrm>
            <a:off x="5740400" y="6236276"/>
            <a:ext cx="711200" cy="30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16" name="Imagem 15" descr="Ícone&#10;&#10;O conteúdo gerado por IA pode estar incorreto.">
            <a:extLst>
              <a:ext uri="{FF2B5EF4-FFF2-40B4-BE49-F238E27FC236}">
                <a16:creationId xmlns:a16="http://schemas.microsoft.com/office/drawing/2014/main" id="{1809A968-72F1-6B44-7D5D-A88910F70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86" y="1140849"/>
            <a:ext cx="2990491" cy="89569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F23EC9F-3A24-7305-E79A-5DEC75BCC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lIns="91440" tIns="45720" rIns="91440" bIns="45720" anchor="t"/>
          <a:lstStyle/>
          <a:p>
            <a:fld id="{CE5A7362-503B-41E5-83EC-C16BB847BDB0}" type="slidenum">
              <a:rPr lang="pt-BR" dirty="0">
                <a:solidFill>
                  <a:srgbClr val="FFFFFF"/>
                </a:solidFill>
              </a:rPr>
              <a:t>2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3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F707-183C-5653-17C8-386A4AD2D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49624C2-3940-A5CC-632A-C5DDA84AF0A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621B7216-E416-AFE0-FB9A-58D23D765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77" y="0"/>
            <a:ext cx="10329123" cy="685799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3B1839-9DA0-5A9C-19A2-3C0CDDF78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3799" y="5998571"/>
            <a:ext cx="510620" cy="3448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5B66CCEA-4B77-581A-4D50-A7571CC7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7E1A5A7-8F1F-C68B-B923-36B6B89CB6FE}"/>
              </a:ext>
            </a:extLst>
          </p:cNvPr>
          <p:cNvSpPr txBox="1"/>
          <p:nvPr/>
        </p:nvSpPr>
        <p:spPr>
          <a:xfrm>
            <a:off x="145288" y="697603"/>
            <a:ext cx="1909163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</p:spTree>
    <p:extLst>
      <p:ext uri="{BB962C8B-B14F-4D97-AF65-F5344CB8AC3E}">
        <p14:creationId xmlns:p14="http://schemas.microsoft.com/office/powerpoint/2010/main" val="319449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BD412-2970-5AE3-0D58-0BC63AF8F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1B25D30-FD1F-4CD0-7125-EC7D6D940A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542E9F-7C62-365E-17BD-06C9DC208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599" y="5968091"/>
            <a:ext cx="469980" cy="3752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A94EA9D7-C320-BCB0-FE82-9B8F4B43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AC14A7A-12CB-3294-80FB-0A87A4939997}"/>
              </a:ext>
            </a:extLst>
          </p:cNvPr>
          <p:cNvSpPr txBox="1"/>
          <p:nvPr/>
        </p:nvSpPr>
        <p:spPr>
          <a:xfrm>
            <a:off x="159746" y="553829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6A5764C6-C2AC-CD15-3F5F-6DAAA31E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384" y="0"/>
            <a:ext cx="84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0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7A1D-2AA8-41E7-78C1-F95A61C00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B769A88-6B6E-16EA-D411-DADB66A7C86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B07D0B-F480-C66A-2B3B-49C050F4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590" y="6156722"/>
            <a:ext cx="49030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EBA1FF99-815C-737C-0E65-CF5A5553D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8" name="Content Placeholder 7" descr="Diagrama&#10;&#10;O conteúdo gerado por IA pode estar incorreto.">
            <a:extLst>
              <a:ext uri="{FF2B5EF4-FFF2-40B4-BE49-F238E27FC236}">
                <a16:creationId xmlns:a16="http://schemas.microsoft.com/office/drawing/2014/main" id="{2E2F7BB7-B8CB-2DEB-C8E1-7F145C294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429" y="555857"/>
            <a:ext cx="10263781" cy="5274189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C1B4454-F3FA-A2D8-103E-87E359C551F3}"/>
              </a:ext>
            </a:extLst>
          </p:cNvPr>
          <p:cNvSpPr txBox="1"/>
          <p:nvPr/>
        </p:nvSpPr>
        <p:spPr>
          <a:xfrm>
            <a:off x="159746" y="553829"/>
            <a:ext cx="177907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77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0CBC0-1B18-199F-8420-3D99DC19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627CF31E-1FC7-4D81-9B5D-6EC039FD8F0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0A8882C-6556-46CB-1081-8FA8B6F5BF55}"/>
              </a:ext>
            </a:extLst>
          </p:cNvPr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FB59FE-FAB2-6A7C-E113-82DB0E893C22}"/>
                </a:ext>
              </a:extLst>
            </p:cNvPr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AB08A5-FE76-3B16-98FE-373AF6AF8FEF}"/>
                </a:ext>
              </a:extLst>
            </p:cNvPr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6435A6B-1D36-3D88-45EF-60BA7E437F36}"/>
              </a:ext>
            </a:extLst>
          </p:cNvPr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95E6E38-09A4-AA5E-59AF-A2745EAB0FD4}"/>
                </a:ext>
              </a:extLst>
            </p:cNvPr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BFED473-2DDF-1B7A-2422-7F5DDB9EF023}"/>
                </a:ext>
              </a:extLst>
            </p:cNvPr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890C86B-B9EA-8E4E-80C8-E5F02B9905AB}"/>
              </a:ext>
            </a:extLst>
          </p:cNvPr>
          <p:cNvSpPr txBox="1"/>
          <p:nvPr/>
        </p:nvSpPr>
        <p:spPr>
          <a:xfrm>
            <a:off x="622290" y="4121646"/>
            <a:ext cx="4089399" cy="1053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</a:t>
            </a: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Atividades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endParaRPr lang="en-US" sz="5000">
              <a:solidFill>
                <a:srgbClr val="02267E"/>
              </a:solidFill>
              <a:latin typeface="Secular One"/>
              <a:ea typeface="Secular One"/>
              <a:cs typeface="Secular One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BFC09084-AD19-8199-F8F5-3E4D8CB21432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6F291B1D-8B1D-D3E0-5D56-E229E0124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598A4ECF-34F1-6B45-4D1F-A26C1BDD3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423927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  <a:highlight>
                  <a:srgbClr val="1C3566"/>
                </a:highlight>
              </a:rPr>
              <a:t>23</a:t>
            </a:fld>
            <a:endParaRPr lang="pt-BR">
              <a:solidFill>
                <a:schemeClr val="bg1"/>
              </a:solidFill>
              <a:highlight>
                <a:srgbClr val="1C3566"/>
              </a:highlight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169E5E7B-997F-9853-5E1A-AAD6CC55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09F4B-ACD6-20C8-F63E-CF5FF5DFC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F78B901-4C93-8188-7C72-D75F275F27B4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533FCE9-6DEB-CE70-258F-F0C4CE6BAB8D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4C6589E1-B925-C591-6DFE-789D8DBEA66B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769DB031-3CE4-8FB0-7610-48CB35E9D434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1AD9CD8-2009-987E-651D-CC960A61901B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DA70CC5-C56E-2313-DFF4-553DF33E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2B109E-E0F2-74CB-D1C9-59336244B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086015" cy="3710960"/>
          </a:xfrm>
        </p:spPr>
        <p:txBody>
          <a:bodyPr>
            <a:normAutofit/>
          </a:bodyPr>
          <a:lstStyle/>
          <a:p>
            <a:pPr marL="305435" indent="-305435"/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Representa o </a:t>
            </a:r>
            <a:r>
              <a:rPr lang="pt-BR" sz="2000" b="1">
                <a:solidFill>
                  <a:srgbClr val="000000"/>
                </a:solidFill>
                <a:latin typeface="Arial"/>
                <a:cs typeface="Arial"/>
              </a:rPr>
              <a:t>fluxo de ações e decisões</a:t>
            </a:r>
            <a:endParaRPr lang="pt-BR" sz="2000">
              <a:solidFill>
                <a:srgbClr val="3D3D3D"/>
              </a:solidFill>
              <a:latin typeface="Arial"/>
              <a:cs typeface="Arial"/>
            </a:endParaRPr>
          </a:p>
          <a:p>
            <a:pPr marL="305435" indent="-305435"/>
            <a:endParaRPr lang="pt-BR" sz="2000" b="1">
              <a:solidFill>
                <a:srgbClr val="000000"/>
              </a:solidFill>
              <a:latin typeface="Arial"/>
              <a:cs typeface="Arial"/>
            </a:endParaRPr>
          </a:p>
          <a:p>
            <a:pPr marL="305435" indent="-305435"/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Mostra a lógica por trás de um processo</a:t>
            </a:r>
            <a:br>
              <a:rPr lang="pt-BR" sz="2000">
                <a:latin typeface="Arial"/>
                <a:cs typeface="Arial"/>
              </a:rPr>
            </a:br>
            <a:endParaRPr lang="pt-BR" sz="2000">
              <a:latin typeface="Arial"/>
              <a:cs typeface="Arial"/>
            </a:endParaRPr>
          </a:p>
          <a:p>
            <a:pPr marL="305435" indent="-305435"/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Elementos: nós de ação, decisão, início/fim.</a:t>
            </a:r>
            <a:endParaRPr lang="pt-BR" sz="2000">
              <a:latin typeface="Arial"/>
              <a:cs typeface="Arial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DB267B-3ED4-50E7-7A36-2BADE5D89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7052" y="5996846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24</a:t>
            </a:fld>
            <a:endParaRPr lang="pt-BR"/>
          </a:p>
        </p:txBody>
      </p:sp>
      <p:pic>
        <p:nvPicPr>
          <p:cNvPr id="5" name="Imagem 4" descr="O que é um diagrama de atividades UML? | Lucidchart">
            <a:extLst>
              <a:ext uri="{FF2B5EF4-FFF2-40B4-BE49-F238E27FC236}">
                <a16:creationId xmlns:a16="http://schemas.microsoft.com/office/drawing/2014/main" id="{92451DD4-23E8-AC9C-23AD-BE750F00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518" y="2676525"/>
            <a:ext cx="4514850" cy="24193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CCD71A-07DD-179F-03C8-17E8327CD003}"/>
              </a:ext>
            </a:extLst>
          </p:cNvPr>
          <p:cNvSpPr txBox="1"/>
          <p:nvPr/>
        </p:nvSpPr>
        <p:spPr>
          <a:xfrm>
            <a:off x="6226631" y="6360660"/>
            <a:ext cx="4757057" cy="191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Fonte: https://www.lucidchart.com/pages/pt/o-que-e-diagrama-de-atividades-uml</a:t>
            </a:r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id="{B07E8BF7-E00D-F109-BBF0-6073F29D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4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A2628-335B-E56D-12A6-FA9EFAD1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8CBFFA4-5780-CA47-CAD2-EF5F1DAA3FE1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3AD6131-D3CE-7395-32E3-62EDD64CE2E1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78477ED8-AFB7-75AE-699E-791449614DE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8C567D1A-4A98-B921-0233-1471972E2E0E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102D02A-B520-C63C-64D0-1994BD5FA5DE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78BE359-4A71-C9D9-DE1C-89D22429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SIMBOLOGIA do diagrama de atividades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C9FF1D-0C80-5251-5757-1A73D0F2B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721" y="2568686"/>
            <a:ext cx="4338393" cy="979262"/>
          </a:xfrm>
        </p:spPr>
        <p:txBody>
          <a:bodyPr>
            <a:normAutofit/>
          </a:bodyPr>
          <a:lstStyle/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Ação: Etapa em que o usuário ou software realiza alguma atividade</a:t>
            </a:r>
            <a:endParaRPr lang="pt-BR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23A86C-8C6C-25B2-62A7-201C4AE2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7052" y="5996846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25</a:t>
            </a:fld>
            <a:endParaRPr lang="pt-BR"/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id="{0A901E41-2B87-160F-AAC9-B82D55E7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  <p:pic>
        <p:nvPicPr>
          <p:cNvPr id="6" name="Imagem 5" descr="Diagrama de Atividades - Leila's">
            <a:extLst>
              <a:ext uri="{FF2B5EF4-FFF2-40B4-BE49-F238E27FC236}">
                <a16:creationId xmlns:a16="http://schemas.microsoft.com/office/drawing/2014/main" id="{F9B51112-F9CD-137D-9C92-4EC58B169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177" t="62886" r="82647" b="13746"/>
          <a:stretch>
            <a:fillRect/>
          </a:stretch>
        </p:blipFill>
        <p:spPr>
          <a:xfrm>
            <a:off x="508959" y="4192875"/>
            <a:ext cx="903662" cy="978348"/>
          </a:xfrm>
          <a:prstGeom prst="rect">
            <a:avLst/>
          </a:prstGeom>
        </p:spPr>
      </p:pic>
      <p:pic>
        <p:nvPicPr>
          <p:cNvPr id="13" name="Imagem 12" descr="Diagrama de Atividades - Leila's">
            <a:extLst>
              <a:ext uri="{FF2B5EF4-FFF2-40B4-BE49-F238E27FC236}">
                <a16:creationId xmlns:a16="http://schemas.microsoft.com/office/drawing/2014/main" id="{7A23D96A-9442-3F62-A689-776A6B28B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75" t="39863" r="82891" b="36770"/>
          <a:stretch>
            <a:fillRect/>
          </a:stretch>
        </p:blipFill>
        <p:spPr>
          <a:xfrm>
            <a:off x="508959" y="2568232"/>
            <a:ext cx="906358" cy="978331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4BA63DC-3DEB-5889-2B4C-DE0F105C2B73}"/>
              </a:ext>
            </a:extLst>
          </p:cNvPr>
          <p:cNvSpPr/>
          <p:nvPr/>
        </p:nvSpPr>
        <p:spPr>
          <a:xfrm>
            <a:off x="5737622" y="2701771"/>
            <a:ext cx="1107232" cy="584718"/>
          </a:xfrm>
          <a:prstGeom prst="roundRect">
            <a:avLst/>
          </a:prstGeom>
          <a:solidFill>
            <a:srgbClr val="FFFE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Losango 17">
            <a:extLst>
              <a:ext uri="{FF2B5EF4-FFF2-40B4-BE49-F238E27FC236}">
                <a16:creationId xmlns:a16="http://schemas.microsoft.com/office/drawing/2014/main" id="{4ED5BE98-0561-EA48-911B-669C5E4C7A6B}"/>
              </a:ext>
            </a:extLst>
          </p:cNvPr>
          <p:cNvSpPr/>
          <p:nvPr/>
        </p:nvSpPr>
        <p:spPr>
          <a:xfrm>
            <a:off x="5823827" y="4269723"/>
            <a:ext cx="933061" cy="808653"/>
          </a:xfrm>
          <a:prstGeom prst="diamond">
            <a:avLst/>
          </a:prstGeom>
          <a:solidFill>
            <a:srgbClr val="FFFE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5E519998-E538-E9D3-B25B-7855B3CCFC66}"/>
              </a:ext>
            </a:extLst>
          </p:cNvPr>
          <p:cNvSpPr txBox="1">
            <a:spLocks/>
          </p:cNvSpPr>
          <p:nvPr/>
        </p:nvSpPr>
        <p:spPr>
          <a:xfrm>
            <a:off x="1409328" y="2807350"/>
            <a:ext cx="3792053" cy="490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Simboliza o início da atividade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A21094C9-459E-5C7A-5C97-BDEDEC382176}"/>
              </a:ext>
            </a:extLst>
          </p:cNvPr>
          <p:cNvSpPr txBox="1">
            <a:spLocks/>
          </p:cNvSpPr>
          <p:nvPr/>
        </p:nvSpPr>
        <p:spPr>
          <a:xfrm>
            <a:off x="1409328" y="4431992"/>
            <a:ext cx="3792053" cy="490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Simboliza o fim da atividade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E4371287-96FA-6C5D-DA4C-8077469A0FB1}"/>
              </a:ext>
            </a:extLst>
          </p:cNvPr>
          <p:cNvSpPr txBox="1">
            <a:spLocks/>
          </p:cNvSpPr>
          <p:nvPr/>
        </p:nvSpPr>
        <p:spPr>
          <a:xfrm>
            <a:off x="6849721" y="4193327"/>
            <a:ext cx="4424657" cy="979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Nó de decisão, é um ramo condicional do fluxo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DBEBC03E-82E7-B930-CDC6-33DE53853487}"/>
              </a:ext>
            </a:extLst>
          </p:cNvPr>
          <p:cNvCxnSpPr/>
          <p:nvPr/>
        </p:nvCxnSpPr>
        <p:spPr>
          <a:xfrm flipV="1">
            <a:off x="5737612" y="5866178"/>
            <a:ext cx="1101305" cy="575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1001E853-C7D3-C760-452F-97B009C0FCB1}"/>
              </a:ext>
            </a:extLst>
          </p:cNvPr>
          <p:cNvSpPr txBox="1">
            <a:spLocks/>
          </p:cNvSpPr>
          <p:nvPr/>
        </p:nvSpPr>
        <p:spPr>
          <a:xfrm>
            <a:off x="6849721" y="5372270"/>
            <a:ext cx="4338392" cy="979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Controle de fluxo, indica a direção do fluxo entre os elementos do diagrama</a:t>
            </a:r>
          </a:p>
        </p:txBody>
      </p:sp>
    </p:spTree>
    <p:extLst>
      <p:ext uri="{BB962C8B-B14F-4D97-AF65-F5344CB8AC3E}">
        <p14:creationId xmlns:p14="http://schemas.microsoft.com/office/powerpoint/2010/main" val="402560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F2EC7-1994-FEC9-2E35-90CB2CCBE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B670CD2-0086-F15D-8BC9-E2798844210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C47D01BB-309B-C577-9967-8E7D0B619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837F039-AE91-9FE6-422D-8F7A9E4250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1" y="838201"/>
            <a:ext cx="11175272" cy="51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31C8C5-9829-9166-8944-D716DCBD4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580" y="6166882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26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9DE0068-5B3D-E61B-F1FC-DF6508EA768F}"/>
              </a:ext>
            </a:extLst>
          </p:cNvPr>
          <p:cNvSpPr txBox="1"/>
          <p:nvPr/>
        </p:nvSpPr>
        <p:spPr>
          <a:xfrm>
            <a:off x="501738" y="393002"/>
            <a:ext cx="1857614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</a:t>
            </a:r>
          </a:p>
        </p:txBody>
      </p:sp>
    </p:spTree>
    <p:extLst>
      <p:ext uri="{BB962C8B-B14F-4D97-AF65-F5344CB8AC3E}">
        <p14:creationId xmlns:p14="http://schemas.microsoft.com/office/powerpoint/2010/main" val="211478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F0BA2-23FC-5458-F711-9409E660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60EDAE3-3121-0D5B-D8E2-C2E4EC7DDDE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D3424EEA-3370-8FBD-C59C-A9EEDEAFD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2D2CAFB-626E-0959-E1A3-A437D67EDF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8" t="445" r="43501" b="66944"/>
          <a:stretch>
            <a:fillRect/>
          </a:stretch>
        </p:blipFill>
        <p:spPr bwMode="auto">
          <a:xfrm>
            <a:off x="3182549" y="1148135"/>
            <a:ext cx="5823661" cy="456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849F1D-F1E2-CBEE-8D0C-C2BF52940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9580" y="6166882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27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E00328-F50C-904F-35F2-7E90A2578E87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9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45E10E37-D494-52F8-A9F9-1640C3E5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4" y="1470804"/>
            <a:ext cx="1919517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5CE9FE3-4425-D4AE-FD9D-86C90A87BEFD}"/>
              </a:ext>
            </a:extLst>
          </p:cNvPr>
          <p:cNvSpPr/>
          <p:nvPr/>
        </p:nvSpPr>
        <p:spPr>
          <a:xfrm>
            <a:off x="873693" y="1477768"/>
            <a:ext cx="466068" cy="333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20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7EF5C-7800-2B06-D080-80E182F4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FA60217-456A-B17C-BF68-F1FEE94DF9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highlight>
                  <a:srgbClr val="FFFF00"/>
                </a:highlight>
              </a:rPr>
              <a:t>  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63D3D8-7711-8FCA-5901-CD83047A1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" t="18362" r="72495" b="29114"/>
          <a:stretch>
            <a:fillRect/>
          </a:stretch>
        </p:blipFill>
        <p:spPr bwMode="auto">
          <a:xfrm>
            <a:off x="2731525" y="181081"/>
            <a:ext cx="7191985" cy="64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B9DDFF05-384F-DF1C-0536-6612ED676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2" y="6161855"/>
            <a:ext cx="1194187" cy="3665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9DAD6E0-3BD1-FDAA-EFA6-2CF44C5DD7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4" y="1341408"/>
            <a:ext cx="1919517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5B115D-AC38-A76B-D1A3-2DBBDE383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3354" y="6210014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28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1007CF-CF40-133C-9A89-ABF4BF58CAE6}"/>
              </a:ext>
            </a:extLst>
          </p:cNvPr>
          <p:cNvSpPr/>
          <p:nvPr/>
        </p:nvSpPr>
        <p:spPr>
          <a:xfrm>
            <a:off x="212336" y="1333994"/>
            <a:ext cx="552332" cy="6640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F7273C-C32F-6627-3BEE-795F18F65C2E}"/>
              </a:ext>
            </a:extLst>
          </p:cNvPr>
          <p:cNvSpPr txBox="1"/>
          <p:nvPr/>
        </p:nvSpPr>
        <p:spPr>
          <a:xfrm>
            <a:off x="242946" y="378625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E7B36F3-21F8-2350-C339-712992C98C50}"/>
              </a:ext>
            </a:extLst>
          </p:cNvPr>
          <p:cNvSpPr txBox="1"/>
          <p:nvPr/>
        </p:nvSpPr>
        <p:spPr>
          <a:xfrm>
            <a:off x="4100944" y="2119745"/>
            <a:ext cx="694295" cy="225560"/>
          </a:xfrm>
          <a:prstGeom prst="rect">
            <a:avLst/>
          </a:prstGeom>
          <a:solidFill>
            <a:srgbClr val="FFCCC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>
              <a:highlight>
                <a:srgbClr val="FECCCB"/>
              </a:highlight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2FDA8C2-85C4-6CFB-BEC3-3916F900C5A8}"/>
              </a:ext>
            </a:extLst>
          </p:cNvPr>
          <p:cNvSpPr txBox="1"/>
          <p:nvPr/>
        </p:nvSpPr>
        <p:spPr>
          <a:xfrm>
            <a:off x="4035769" y="2080673"/>
            <a:ext cx="8824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>
                <a:latin typeface="Arial"/>
                <a:cs typeface="Arial"/>
              </a:rPr>
              <a:t>salvar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41BF36-984D-2172-8B06-8680A7DC9607}"/>
              </a:ext>
            </a:extLst>
          </p:cNvPr>
          <p:cNvSpPr txBox="1"/>
          <p:nvPr/>
        </p:nvSpPr>
        <p:spPr>
          <a:xfrm>
            <a:off x="7011882" y="4122258"/>
            <a:ext cx="1543768" cy="338554"/>
          </a:xfrm>
          <a:prstGeom prst="rect">
            <a:avLst/>
          </a:prstGeom>
          <a:solidFill>
            <a:srgbClr val="FFFEC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1600">
              <a:latin typeface="Arial"/>
              <a:cs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57D2BD-94D2-3978-824D-7EBB165D0872}"/>
              </a:ext>
            </a:extLst>
          </p:cNvPr>
          <p:cNvSpPr txBox="1"/>
          <p:nvPr/>
        </p:nvSpPr>
        <p:spPr>
          <a:xfrm>
            <a:off x="7011881" y="4122258"/>
            <a:ext cx="17306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Arial"/>
                <a:cs typeface="Arial"/>
              </a:rPr>
              <a:t>Permite montar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88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C1E5-DAE7-1CBB-220F-6562D331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A33FE6-9CD0-1C9E-BB43-926FAB6091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528AFD-31AD-9D6D-BE55-F7E96789F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1" t="21829" r="47500" b="10914"/>
          <a:stretch>
            <a:fillRect/>
          </a:stretch>
        </p:blipFill>
        <p:spPr bwMode="auto">
          <a:xfrm>
            <a:off x="3045813" y="171501"/>
            <a:ext cx="7165858" cy="65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DA75D7B7-3751-2AD6-7FCB-E804DB0F7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4F1DA8-ADAD-B546-D5EC-2DC43C196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29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A68457-37FC-7D33-3CA4-8F6151B5DF07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658CC0BB-1D87-9D7C-4F4C-7B7B9A70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1" y="1413295"/>
            <a:ext cx="1919517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C04F8735-8051-F354-6E42-53D487A78CD4}"/>
              </a:ext>
            </a:extLst>
          </p:cNvPr>
          <p:cNvSpPr/>
          <p:nvPr/>
        </p:nvSpPr>
        <p:spPr>
          <a:xfrm>
            <a:off x="557391" y="1535278"/>
            <a:ext cx="638596" cy="6783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34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 41">
            <a:extLst>
              <a:ext uri="{FF2B5EF4-FFF2-40B4-BE49-F238E27FC236}">
                <a16:creationId xmlns:a16="http://schemas.microsoft.com/office/drawing/2014/main" id="{D8E85311-A8EA-FE26-FD0E-6B43F29767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772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</a:t>
            </a:r>
          </a:p>
        </p:txBody>
      </p:sp>
      <p:grpSp>
        <p:nvGrpSpPr>
          <p:cNvPr id="81" name="Group 2">
            <a:extLst>
              <a:ext uri="{FF2B5EF4-FFF2-40B4-BE49-F238E27FC236}">
                <a16:creationId xmlns:a16="http://schemas.microsoft.com/office/drawing/2014/main" id="{7F5B6F52-86F0-5308-CC47-79E00E462F2E}"/>
              </a:ext>
            </a:extLst>
          </p:cNvPr>
          <p:cNvGrpSpPr>
            <a:grpSpLocks noChangeAspect="1"/>
          </p:cNvGrpSpPr>
          <p:nvPr/>
        </p:nvGrpSpPr>
        <p:grpSpPr>
          <a:xfrm>
            <a:off x="-7770991" y="-2206683"/>
            <a:ext cx="12372969" cy="7138219"/>
            <a:chOff x="0" y="0"/>
            <a:chExt cx="6350000" cy="3810000"/>
          </a:xfrm>
          <a:gradFill flip="none" rotWithShape="1">
            <a:gsLst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115" name="Freeform 3">
              <a:extLst>
                <a:ext uri="{FF2B5EF4-FFF2-40B4-BE49-F238E27FC236}">
                  <a16:creationId xmlns:a16="http://schemas.microsoft.com/office/drawing/2014/main" id="{2FC96266-DCF4-96A5-F935-5AC71D3159D3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6" name="Freeform 4">
              <a:extLst>
                <a:ext uri="{FF2B5EF4-FFF2-40B4-BE49-F238E27FC236}">
                  <a16:creationId xmlns:a16="http://schemas.microsoft.com/office/drawing/2014/main" id="{CA9E9675-C63D-D0EA-67E7-92FDE2ED58B8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17" name="Imagem 116" descr="Logotipo&#10;&#10;O conteúdo gerado por IA pode estar incorreto.">
            <a:extLst>
              <a:ext uri="{FF2B5EF4-FFF2-40B4-BE49-F238E27FC236}">
                <a16:creationId xmlns:a16="http://schemas.microsoft.com/office/drawing/2014/main" id="{DC78A5B7-0CE9-C8D1-7B65-1037A5241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5845554"/>
            <a:ext cx="2301243" cy="711619"/>
          </a:xfrm>
          <a:prstGeom prst="rect">
            <a:avLst/>
          </a:prstGeom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2171EAA-C210-D82D-2076-49BBAD9C8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8587" y="6191838"/>
            <a:ext cx="274400" cy="365125"/>
          </a:xfrm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t>3</a:t>
            </a:fld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114" name="Freeform 8">
            <a:extLst>
              <a:ext uri="{FF2B5EF4-FFF2-40B4-BE49-F238E27FC236}">
                <a16:creationId xmlns:a16="http://schemas.microsoft.com/office/drawing/2014/main" id="{2E0D4B97-A1C0-A6AD-5EB0-5484C8C17A65}"/>
              </a:ext>
            </a:extLst>
          </p:cNvPr>
          <p:cNvSpPr/>
          <p:nvPr/>
        </p:nvSpPr>
        <p:spPr>
          <a:xfrm>
            <a:off x="4773682" y="1466238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AB93CDA0-C568-5466-B508-63CBDA724A6A}"/>
              </a:ext>
            </a:extLst>
          </p:cNvPr>
          <p:cNvSpPr/>
          <p:nvPr/>
        </p:nvSpPr>
        <p:spPr>
          <a:xfrm>
            <a:off x="4773682" y="2054077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782CD526-0FD3-7368-671E-4F07D610D534}"/>
              </a:ext>
            </a:extLst>
          </p:cNvPr>
          <p:cNvSpPr/>
          <p:nvPr/>
        </p:nvSpPr>
        <p:spPr>
          <a:xfrm>
            <a:off x="4773681" y="2708435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9A3249C-53D5-107E-6A72-CD3E5D1C7C58}"/>
              </a:ext>
            </a:extLst>
          </p:cNvPr>
          <p:cNvSpPr txBox="1"/>
          <p:nvPr/>
        </p:nvSpPr>
        <p:spPr>
          <a:xfrm>
            <a:off x="4881379" y="1567917"/>
            <a:ext cx="4948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9D5DD9-27C8-2CC8-DD6A-11E99EA69098}"/>
              </a:ext>
            </a:extLst>
          </p:cNvPr>
          <p:cNvSpPr txBox="1"/>
          <p:nvPr/>
        </p:nvSpPr>
        <p:spPr>
          <a:xfrm>
            <a:off x="4881347" y="2130087"/>
            <a:ext cx="28178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FF37AA-2CE9-B6EA-32A1-C93F49039634}"/>
              </a:ext>
            </a:extLst>
          </p:cNvPr>
          <p:cNvSpPr txBox="1"/>
          <p:nvPr/>
        </p:nvSpPr>
        <p:spPr>
          <a:xfrm>
            <a:off x="4892400" y="2770112"/>
            <a:ext cx="25013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F6622830-2AE6-CEB4-D535-C6E02A00431B}"/>
              </a:ext>
            </a:extLst>
          </p:cNvPr>
          <p:cNvSpPr/>
          <p:nvPr/>
        </p:nvSpPr>
        <p:spPr>
          <a:xfrm>
            <a:off x="4773682" y="3292238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C853D65-E94F-C621-593A-00916C5E893A}"/>
              </a:ext>
            </a:extLst>
          </p:cNvPr>
          <p:cNvSpPr txBox="1"/>
          <p:nvPr/>
        </p:nvSpPr>
        <p:spPr>
          <a:xfrm>
            <a:off x="4892400" y="3353915"/>
            <a:ext cx="37706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E4469065-10B0-75C6-7567-C377B70D6BEC}"/>
              </a:ext>
            </a:extLst>
          </p:cNvPr>
          <p:cNvSpPr/>
          <p:nvPr/>
        </p:nvSpPr>
        <p:spPr>
          <a:xfrm>
            <a:off x="4773682" y="3847820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538F12F4-C4DF-CB8E-AE43-52A3B996C60F}"/>
              </a:ext>
            </a:extLst>
          </p:cNvPr>
          <p:cNvSpPr/>
          <p:nvPr/>
        </p:nvSpPr>
        <p:spPr>
          <a:xfrm>
            <a:off x="4773682" y="4405329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C48B2E58-5559-2D30-8BDF-F10504B6CA5E}"/>
              </a:ext>
            </a:extLst>
          </p:cNvPr>
          <p:cNvSpPr/>
          <p:nvPr/>
        </p:nvSpPr>
        <p:spPr>
          <a:xfrm>
            <a:off x="4773682" y="4961548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7BC6F17C-8F33-BD84-D8C1-74D96469C692}"/>
              </a:ext>
            </a:extLst>
          </p:cNvPr>
          <p:cNvSpPr/>
          <p:nvPr/>
        </p:nvSpPr>
        <p:spPr>
          <a:xfrm>
            <a:off x="8510614" y="1454866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AE23872-2567-E1AA-D0B6-9D27BDC29BEC}"/>
              </a:ext>
            </a:extLst>
          </p:cNvPr>
          <p:cNvSpPr txBox="1"/>
          <p:nvPr/>
        </p:nvSpPr>
        <p:spPr>
          <a:xfrm>
            <a:off x="8562553" y="1531736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CDBF5FEC-537A-4A33-BF44-7A5404CA4C98}"/>
              </a:ext>
            </a:extLst>
          </p:cNvPr>
          <p:cNvSpPr/>
          <p:nvPr/>
        </p:nvSpPr>
        <p:spPr>
          <a:xfrm>
            <a:off x="8510614" y="2097043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82" name="TextBox 5">
            <a:extLst>
              <a:ext uri="{FF2B5EF4-FFF2-40B4-BE49-F238E27FC236}">
                <a16:creationId xmlns:a16="http://schemas.microsoft.com/office/drawing/2014/main" id="{F0F4F259-6C22-FC2F-F0AA-030D19DAB712}"/>
              </a:ext>
            </a:extLst>
          </p:cNvPr>
          <p:cNvSpPr txBox="1"/>
          <p:nvPr/>
        </p:nvSpPr>
        <p:spPr>
          <a:xfrm>
            <a:off x="453991" y="422890"/>
            <a:ext cx="7096434" cy="880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Sumário</a:t>
            </a:r>
            <a:endParaRPr lang="en-US" sz="6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A67A1E26-6E76-FAF9-57DA-2F3945E9D3E0}"/>
              </a:ext>
            </a:extLst>
          </p:cNvPr>
          <p:cNvSpPr/>
          <p:nvPr/>
        </p:nvSpPr>
        <p:spPr>
          <a:xfrm>
            <a:off x="8510614" y="2667373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7002971-FE3A-028A-832F-A6D3D7E1EF41}"/>
              </a:ext>
            </a:extLst>
          </p:cNvPr>
          <p:cNvSpPr txBox="1"/>
          <p:nvPr/>
        </p:nvSpPr>
        <p:spPr>
          <a:xfrm>
            <a:off x="8562553" y="2134889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2603E35-CD9C-670B-3504-2626AEAE8584}"/>
              </a:ext>
            </a:extLst>
          </p:cNvPr>
          <p:cNvSpPr txBox="1"/>
          <p:nvPr/>
        </p:nvSpPr>
        <p:spPr>
          <a:xfrm>
            <a:off x="8562553" y="2734874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22   </a:t>
            </a:r>
          </a:p>
        </p:txBody>
      </p:sp>
      <p:sp>
        <p:nvSpPr>
          <p:cNvPr id="112" name="TextBox 9">
            <a:extLst>
              <a:ext uri="{FF2B5EF4-FFF2-40B4-BE49-F238E27FC236}">
                <a16:creationId xmlns:a16="http://schemas.microsoft.com/office/drawing/2014/main" id="{90844FC4-FD2A-BA67-1FD4-384BEA86F891}"/>
              </a:ext>
            </a:extLst>
          </p:cNvPr>
          <p:cNvSpPr txBox="1"/>
          <p:nvPr/>
        </p:nvSpPr>
        <p:spPr>
          <a:xfrm>
            <a:off x="5378031" y="1505618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somos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09A3FC10-D5D4-EAC5-6919-453F48091016}"/>
              </a:ext>
            </a:extLst>
          </p:cNvPr>
          <p:cNvSpPr/>
          <p:nvPr/>
        </p:nvSpPr>
        <p:spPr>
          <a:xfrm>
            <a:off x="8510614" y="3222195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343C0992-7165-B6A8-84FC-519D9DDF33E7}"/>
              </a:ext>
            </a:extLst>
          </p:cNvPr>
          <p:cNvSpPr txBox="1"/>
          <p:nvPr/>
        </p:nvSpPr>
        <p:spPr>
          <a:xfrm>
            <a:off x="5374939" y="2081191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Missão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B2A8EC4F-C326-74B2-EEB9-0AEC4CEFE684}"/>
              </a:ext>
            </a:extLst>
          </p:cNvPr>
          <p:cNvSpPr/>
          <p:nvPr/>
        </p:nvSpPr>
        <p:spPr>
          <a:xfrm>
            <a:off x="8510614" y="3806636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E508BC5-FDC8-2B53-FF0B-D56D09A54E6F}"/>
              </a:ext>
            </a:extLst>
          </p:cNvPr>
          <p:cNvSpPr txBox="1"/>
          <p:nvPr/>
        </p:nvSpPr>
        <p:spPr>
          <a:xfrm>
            <a:off x="5374939" y="2709096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Visão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3F56832-A593-4018-86D7-3C06E4BCF445}"/>
              </a:ext>
            </a:extLst>
          </p:cNvPr>
          <p:cNvSpPr txBox="1"/>
          <p:nvPr/>
        </p:nvSpPr>
        <p:spPr>
          <a:xfrm>
            <a:off x="8562553" y="3288264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AF9F755-EBD0-ED4E-4D81-2E281B591738}"/>
              </a:ext>
            </a:extLst>
          </p:cNvPr>
          <p:cNvSpPr txBox="1"/>
          <p:nvPr/>
        </p:nvSpPr>
        <p:spPr>
          <a:xfrm>
            <a:off x="8562553" y="3888249"/>
            <a:ext cx="4948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02F0C26C-1868-203D-BE4C-ADA99949BE4B}"/>
              </a:ext>
            </a:extLst>
          </p:cNvPr>
          <p:cNvSpPr/>
          <p:nvPr/>
        </p:nvSpPr>
        <p:spPr>
          <a:xfrm>
            <a:off x="8510614" y="4392368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B0C8942-0B0A-BEB5-FD0C-1A12D0EC39E7}"/>
              </a:ext>
            </a:extLst>
          </p:cNvPr>
          <p:cNvSpPr txBox="1"/>
          <p:nvPr/>
        </p:nvSpPr>
        <p:spPr>
          <a:xfrm>
            <a:off x="8510001" y="4473980"/>
            <a:ext cx="49487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bg1"/>
                </a:solidFill>
              </a:rPr>
              <a:t>104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152E3557-A3CD-C347-F86B-0FBD402C01A0}"/>
              </a:ext>
            </a:extLst>
          </p:cNvPr>
          <p:cNvSpPr txBox="1"/>
          <p:nvPr/>
        </p:nvSpPr>
        <p:spPr>
          <a:xfrm>
            <a:off x="5354062" y="3258548"/>
            <a:ext cx="3135452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que é o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Montador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PC Online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C8C93BBE-A6C8-4D68-A5E5-81DDF8B76C6C}"/>
              </a:ext>
            </a:extLst>
          </p:cNvPr>
          <p:cNvSpPr txBox="1"/>
          <p:nvPr/>
        </p:nvSpPr>
        <p:spPr>
          <a:xfrm>
            <a:off x="5354062" y="3738656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Beneficios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do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Nosso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Projeto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E81322-6E35-5C15-82E5-DA9C52D51AEC}"/>
              </a:ext>
            </a:extLst>
          </p:cNvPr>
          <p:cNvSpPr txBox="1"/>
          <p:nvPr/>
        </p:nvSpPr>
        <p:spPr>
          <a:xfrm>
            <a:off x="4878289" y="3895386"/>
            <a:ext cx="37706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F892F26E-84C7-B671-85AD-6CCCBB252773}"/>
              </a:ext>
            </a:extLst>
          </p:cNvPr>
          <p:cNvSpPr txBox="1"/>
          <p:nvPr/>
        </p:nvSpPr>
        <p:spPr>
          <a:xfrm>
            <a:off x="5354062" y="4324387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Requisitos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F5A5FD4-0961-AEBD-82AA-A75CCC608AAD}"/>
              </a:ext>
            </a:extLst>
          </p:cNvPr>
          <p:cNvSpPr txBox="1"/>
          <p:nvPr/>
        </p:nvSpPr>
        <p:spPr>
          <a:xfrm>
            <a:off x="4878289" y="4481118"/>
            <a:ext cx="37706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53B3D873-AE50-4E92-6674-5858615848B7}"/>
              </a:ext>
            </a:extLst>
          </p:cNvPr>
          <p:cNvSpPr txBox="1"/>
          <p:nvPr/>
        </p:nvSpPr>
        <p:spPr>
          <a:xfrm>
            <a:off x="5354062" y="4908828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Requisitos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Funcionais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5BE3FC9-F6A8-8F7F-6CDE-D519134EF4B6}"/>
              </a:ext>
            </a:extLst>
          </p:cNvPr>
          <p:cNvSpPr txBox="1"/>
          <p:nvPr/>
        </p:nvSpPr>
        <p:spPr>
          <a:xfrm>
            <a:off x="4815659" y="5044682"/>
            <a:ext cx="47100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BD970781-C715-00F7-B599-46B32DF184AE}"/>
              </a:ext>
            </a:extLst>
          </p:cNvPr>
          <p:cNvSpPr txBox="1"/>
          <p:nvPr/>
        </p:nvSpPr>
        <p:spPr>
          <a:xfrm>
            <a:off x="9105106" y="1416257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Requisitos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não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Funcionais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6EDC404C-E7B0-322D-9429-CC696D147D1F}"/>
              </a:ext>
            </a:extLst>
          </p:cNvPr>
          <p:cNvSpPr txBox="1"/>
          <p:nvPr/>
        </p:nvSpPr>
        <p:spPr>
          <a:xfrm>
            <a:off x="9105106" y="2001989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Casos de Uso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287ECB5F-0D9E-CF7A-2715-B9515161F7A7}"/>
              </a:ext>
            </a:extLst>
          </p:cNvPr>
          <p:cNvSpPr txBox="1"/>
          <p:nvPr/>
        </p:nvSpPr>
        <p:spPr>
          <a:xfrm>
            <a:off x="9105106" y="2586430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Atividade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7C7A0A99-A43A-9889-17BE-892A729BBE30}"/>
              </a:ext>
            </a:extLst>
          </p:cNvPr>
          <p:cNvSpPr txBox="1"/>
          <p:nvPr/>
        </p:nvSpPr>
        <p:spPr>
          <a:xfrm>
            <a:off x="9105106" y="3155364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Estados</a:t>
            </a:r>
            <a:endParaRPr lang="en-US" sz="1400"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36D0C84F-50F8-41F6-EDB8-D92AD65E4951}"/>
              </a:ext>
            </a:extLst>
          </p:cNvPr>
          <p:cNvSpPr txBox="1"/>
          <p:nvPr/>
        </p:nvSpPr>
        <p:spPr>
          <a:xfrm>
            <a:off x="9105106" y="3739805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Sequência</a:t>
            </a: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id="{AEE9D8BC-F940-B01C-02FA-C2729C4FE07E}"/>
              </a:ext>
            </a:extLst>
          </p:cNvPr>
          <p:cNvSpPr txBox="1"/>
          <p:nvPr/>
        </p:nvSpPr>
        <p:spPr>
          <a:xfrm>
            <a:off x="9105106" y="4325537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Diagrama</a:t>
            </a:r>
            <a:r>
              <a:rPr lang="en-US" sz="14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Classes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E9D1A8BC-ABC2-F24E-7A9B-9C4289972242}"/>
              </a:ext>
            </a:extLst>
          </p:cNvPr>
          <p:cNvSpPr/>
          <p:nvPr/>
        </p:nvSpPr>
        <p:spPr>
          <a:xfrm>
            <a:off x="8531490" y="4997792"/>
            <a:ext cx="494878" cy="50076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pPr algn="ctr"/>
            <a:endParaRPr lang="pt-BR" sz="280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AB4C39-AB3C-D025-ABEB-5C97F3AA682C}"/>
              </a:ext>
            </a:extLst>
          </p:cNvPr>
          <p:cNvSpPr txBox="1"/>
          <p:nvPr/>
        </p:nvSpPr>
        <p:spPr>
          <a:xfrm>
            <a:off x="8530877" y="5079404"/>
            <a:ext cx="49487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bg1"/>
                </a:solidFill>
              </a:rPr>
              <a:t>111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282A6FC0-792D-9BEB-0138-50097B3B090E}"/>
              </a:ext>
            </a:extLst>
          </p:cNvPr>
          <p:cNvSpPr txBox="1"/>
          <p:nvPr/>
        </p:nvSpPr>
        <p:spPr>
          <a:xfrm>
            <a:off x="9125982" y="4972715"/>
            <a:ext cx="2711184" cy="411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1400" b="1" err="1">
                <a:solidFill>
                  <a:srgbClr val="FFFFFF"/>
                </a:solidFill>
                <a:latin typeface="Ubuntu"/>
                <a:ea typeface="Ubuntu"/>
                <a:cs typeface="Ubuntu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5723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A0F7-5CBC-E631-F5B8-C9FF1C2C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F66636-B276-A797-639B-E9E642F32A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CB968F-BA83-4731-5AA2-E0F015030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7" t="24779" r="7025" b="2065"/>
          <a:stretch>
            <a:fillRect/>
          </a:stretch>
        </p:blipFill>
        <p:spPr bwMode="auto">
          <a:xfrm>
            <a:off x="2326945" y="-1027"/>
            <a:ext cx="9039302" cy="685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9EF70F0-4819-CFE2-AD6F-82923D70B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C667DC-3BAE-7829-9500-6C243B0E1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750" y="6008731"/>
            <a:ext cx="476286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30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49014D-463B-F9CB-0B04-CE54D898B752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150127EE-53B9-5C05-49EC-E906AF29B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4" y="1327031"/>
            <a:ext cx="1919517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9B64BF1-FFC5-FFAD-0AFB-A8E5CEEEC305}"/>
              </a:ext>
            </a:extLst>
          </p:cNvPr>
          <p:cNvSpPr/>
          <p:nvPr/>
        </p:nvSpPr>
        <p:spPr>
          <a:xfrm>
            <a:off x="1189995" y="1477770"/>
            <a:ext cx="839878" cy="7358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26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7A9D-64D7-311A-1F20-C7074A82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D546F7D-7D28-836E-F11B-4C5BB4DB584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143CC71-0758-EA92-1F5C-553707CCE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D093F8-FD81-F06E-868A-2DA3DA266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31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F77249-6D0F-3A2A-78BE-DD4E16C78869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85E4AC8C-D026-05DF-B4B6-A728B048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169" y="0"/>
            <a:ext cx="6045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6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66D6-3C8B-BE5C-2293-F326CF3D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9388763-F10B-4DA9-5D32-9E938D1B7D0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386096AA-90E7-E2B8-74D2-617833AC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9" y="1847589"/>
            <a:ext cx="1776376" cy="2129425"/>
          </a:xfrm>
          <a:prstGeom prst="rect">
            <a:avLst/>
          </a:prstGeom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2AD84637-E5CC-E7D8-7981-7E7F9000D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548E4E-DCDF-521E-3528-EACAA24E8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203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32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CEF3A1C-E4B7-C7B1-7E94-73AF6085DB12}"/>
              </a:ext>
            </a:extLst>
          </p:cNvPr>
          <p:cNvSpPr txBox="1"/>
          <p:nvPr/>
        </p:nvSpPr>
        <p:spPr>
          <a:xfrm>
            <a:off x="150270" y="278513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0ED941-A46C-5741-2990-68A1DB067CE8}"/>
              </a:ext>
            </a:extLst>
          </p:cNvPr>
          <p:cNvSpPr/>
          <p:nvPr/>
        </p:nvSpPr>
        <p:spPr>
          <a:xfrm>
            <a:off x="307827" y="1961897"/>
            <a:ext cx="1446002" cy="8050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D0209110-DB62-26A6-8473-1CB13FA0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63" r="8636" b="56691"/>
          <a:stretch>
            <a:fillRect/>
          </a:stretch>
        </p:blipFill>
        <p:spPr>
          <a:xfrm>
            <a:off x="2112839" y="281836"/>
            <a:ext cx="9479574" cy="56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2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CC21-A0B8-93F3-0744-C8ED34E4E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EDDF247-03A2-0080-6D4E-5BC81E49CDD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A57A82F9-F587-2D25-BAA0-12FA371D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3" t="32337" r="9180" b="27165"/>
          <a:stretch>
            <a:fillRect/>
          </a:stretch>
        </p:blipFill>
        <p:spPr>
          <a:xfrm>
            <a:off x="2175469" y="539510"/>
            <a:ext cx="9718094" cy="5373621"/>
          </a:xfrm>
          <a:prstGeom prst="rect">
            <a:avLst/>
          </a:prstGeom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B50E07E-E347-4648-509B-8C439EA6E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9087CF-FBAF-60C2-08CB-10D223109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203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33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D84A88-F1D8-B3D3-F2D4-6EBC069C710B}"/>
              </a:ext>
            </a:extLst>
          </p:cNvPr>
          <p:cNvSpPr txBox="1"/>
          <p:nvPr/>
        </p:nvSpPr>
        <p:spPr>
          <a:xfrm>
            <a:off x="150270" y="278513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99EEF604-96D0-EEDA-AE62-9BCABE69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42" t="4399" r="1907" b="91673"/>
          <a:stretch>
            <a:fillRect/>
          </a:stretch>
        </p:blipFill>
        <p:spPr>
          <a:xfrm>
            <a:off x="2175904" y="277525"/>
            <a:ext cx="9715207" cy="522218"/>
          </a:xfrm>
          <a:prstGeom prst="rect">
            <a:avLst/>
          </a:prstGeom>
        </p:spPr>
      </p:pic>
      <p:pic>
        <p:nvPicPr>
          <p:cNvPr id="13" name="Imagem 12" descr="Diagrama&#10;&#10;O conteúdo gerado por IA pode estar incorreto.">
            <a:extLst>
              <a:ext uri="{FF2B5EF4-FFF2-40B4-BE49-F238E27FC236}">
                <a16:creationId xmlns:a16="http://schemas.microsoft.com/office/drawing/2014/main" id="{9494FB35-45F3-8732-C914-B6915BE51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29" y="1847589"/>
            <a:ext cx="1776376" cy="212942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3F6DBEF-6D32-6254-0FB6-998E400AC48F}"/>
              </a:ext>
            </a:extLst>
          </p:cNvPr>
          <p:cNvSpPr/>
          <p:nvPr/>
        </p:nvSpPr>
        <p:spPr>
          <a:xfrm>
            <a:off x="307827" y="2515130"/>
            <a:ext cx="1446002" cy="8050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94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0F44-3C46-D0D9-272A-F2B2899CD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B1167B-A62F-ACEA-8B0D-5599AD31F8E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EF06B6F0-B254-0AEF-3BCB-988A689E1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3820F3C-1633-5522-F57E-1B69730CADA6}"/>
              </a:ext>
            </a:extLst>
          </p:cNvPr>
          <p:cNvSpPr txBox="1"/>
          <p:nvPr/>
        </p:nvSpPr>
        <p:spPr>
          <a:xfrm>
            <a:off x="150270" y="278513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F7B6AF-D570-5AB5-E76F-3DC1381BD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203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9111E996-7E76-A91A-BE6D-56AB4557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08" t="54401" r="9609" b="2584"/>
          <a:stretch>
            <a:fillRect/>
          </a:stretch>
        </p:blipFill>
        <p:spPr>
          <a:xfrm>
            <a:off x="2258978" y="582071"/>
            <a:ext cx="9572554" cy="5694129"/>
          </a:xfrm>
          <a:prstGeom prst="rect">
            <a:avLst/>
          </a:prstGeom>
        </p:spPr>
      </p:pic>
      <p:pic>
        <p:nvPicPr>
          <p:cNvPr id="13" name="Imagem 12" descr="Diagrama&#10;&#10;O conteúdo gerado por IA pode estar incorreto.">
            <a:extLst>
              <a:ext uri="{FF2B5EF4-FFF2-40B4-BE49-F238E27FC236}">
                <a16:creationId xmlns:a16="http://schemas.microsoft.com/office/drawing/2014/main" id="{FD325F39-BB0B-8774-2B13-C3143342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69" t="4656" r="2385" b="91830"/>
          <a:stretch>
            <a:fillRect/>
          </a:stretch>
        </p:blipFill>
        <p:spPr>
          <a:xfrm>
            <a:off x="2253537" y="277525"/>
            <a:ext cx="9583364" cy="467108"/>
          </a:xfrm>
          <a:prstGeom prst="rect">
            <a:avLst/>
          </a:prstGeom>
        </p:spPr>
      </p:pic>
      <p:pic>
        <p:nvPicPr>
          <p:cNvPr id="15" name="Imagem 14" descr="Diagrama&#10;&#10;O conteúdo gerado por IA pode estar incorreto.">
            <a:extLst>
              <a:ext uri="{FF2B5EF4-FFF2-40B4-BE49-F238E27FC236}">
                <a16:creationId xmlns:a16="http://schemas.microsoft.com/office/drawing/2014/main" id="{925B854D-FCAC-9222-D8DC-A2DC8FA9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9" y="1847589"/>
            <a:ext cx="1776376" cy="21294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DC235E-BAB6-8471-FA27-CD88D1EE9A61}"/>
              </a:ext>
            </a:extLst>
          </p:cNvPr>
          <p:cNvSpPr/>
          <p:nvPr/>
        </p:nvSpPr>
        <p:spPr>
          <a:xfrm>
            <a:off x="307827" y="3120555"/>
            <a:ext cx="1446002" cy="8050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16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EDDFE-9D3F-ECEB-A891-97E23402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18CA1A-5E85-5FFB-3304-24E3C7F842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26DF49A1-2541-58D6-FBF7-84BA1B0F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141BC5-7120-0B1A-368F-E52B00F13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35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349ACA4-3464-929F-F2C5-C109E172E7AE}"/>
              </a:ext>
            </a:extLst>
          </p:cNvPr>
          <p:cNvSpPr txBox="1"/>
          <p:nvPr/>
        </p:nvSpPr>
        <p:spPr>
          <a:xfrm>
            <a:off x="346652" y="539451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24E109-C661-0B58-3456-33EE635C1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92" y="0"/>
            <a:ext cx="3353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7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5CFD-0C45-9EAD-0B5C-B88D4A893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B3F499D-6892-FBB0-0432-756E052D39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/>
              <a:t>  </a:t>
            </a:r>
          </a:p>
        </p:txBody>
      </p:sp>
      <p:pic>
        <p:nvPicPr>
          <p:cNvPr id="17" name="Imagem 16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5A9E685C-6777-6DC1-A46E-B85FD159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8" y="1795398"/>
            <a:ext cx="1819378" cy="3622110"/>
          </a:xfrm>
          <a:prstGeom prst="rect">
            <a:avLst/>
          </a:prstGeom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3DDBA51-D98C-7636-6233-3A23058CC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277FA9-A242-1194-E631-221C6E82A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090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36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A12194-F08F-92FB-8228-4912BDA22BB8}"/>
              </a:ext>
            </a:extLst>
          </p:cNvPr>
          <p:cNvSpPr txBox="1"/>
          <p:nvPr/>
        </p:nvSpPr>
        <p:spPr>
          <a:xfrm>
            <a:off x="264129" y="208772"/>
            <a:ext cx="1819841" cy="158009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C82140-308E-C8C3-7FA6-BBF8640A774A}"/>
              </a:ext>
            </a:extLst>
          </p:cNvPr>
          <p:cNvSpPr/>
          <p:nvPr/>
        </p:nvSpPr>
        <p:spPr>
          <a:xfrm>
            <a:off x="256142" y="1794160"/>
            <a:ext cx="1827676" cy="10897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642837E2-15BD-D3BA-7F94-C8D1B278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12" b="71799"/>
          <a:stretch>
            <a:fillRect/>
          </a:stretch>
        </p:blipFill>
        <p:spPr>
          <a:xfrm>
            <a:off x="2289667" y="344466"/>
            <a:ext cx="9637719" cy="5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5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EC399-B4E3-6839-C9BF-F1D78EFC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574B3A3-6DD4-EB91-CAC1-82DF03806D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F79B79AE-47F3-B422-CDF5-3402E0789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EFDBF9-382E-102F-65FB-6D3D1D69E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090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37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565048-49FF-7264-1193-1A5C4417AA21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9" name="Imagem 8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BFCE6B09-8976-5AA8-2631-1A99F39D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24" r="-435" b="55277"/>
          <a:stretch>
            <a:fillRect/>
          </a:stretch>
        </p:blipFill>
        <p:spPr>
          <a:xfrm>
            <a:off x="2289667" y="344466"/>
            <a:ext cx="9649516" cy="5524331"/>
          </a:xfrm>
          <a:prstGeom prst="rect">
            <a:avLst/>
          </a:prstGeom>
        </p:spPr>
      </p:pic>
      <p:pic>
        <p:nvPicPr>
          <p:cNvPr id="12" name="Imagem 11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AA056B9D-2C04-4C74-ADB5-17A977337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8" y="1795398"/>
            <a:ext cx="1819378" cy="362211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11DA1E1-7ACB-76E1-10CF-37E8574DE4B4}"/>
              </a:ext>
            </a:extLst>
          </p:cNvPr>
          <p:cNvSpPr/>
          <p:nvPr/>
        </p:nvSpPr>
        <p:spPr>
          <a:xfrm>
            <a:off x="235265" y="2410023"/>
            <a:ext cx="1827676" cy="10897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00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C3151-E6F1-0DED-68B5-BB43FDD0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DE7FC92-4428-0795-74F0-B1E7A69074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/>
              <a:t>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C6E57B4A-744D-1578-2AD5-A7347CD9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9E3D90-1157-9F85-456F-00AC5EED4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090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38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D0AF4C-A65D-050F-466B-989E21044F6A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17" name="Imagem 16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F23C8034-6DF7-ABA5-5D4A-51BCB03F17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5" t="40085" r="-509" b="31716"/>
          <a:stretch>
            <a:fillRect/>
          </a:stretch>
        </p:blipFill>
        <p:spPr>
          <a:xfrm>
            <a:off x="2289667" y="344466"/>
            <a:ext cx="9659939" cy="5524213"/>
          </a:xfrm>
          <a:prstGeom prst="rect">
            <a:avLst/>
          </a:prstGeom>
        </p:spPr>
      </p:pic>
      <p:pic>
        <p:nvPicPr>
          <p:cNvPr id="19" name="Imagem 18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F1BA540C-113D-4979-D181-6A3416A3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8" y="1795398"/>
            <a:ext cx="1819378" cy="362211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167C3687-03F4-2673-D9AC-9E066026FE26}"/>
              </a:ext>
            </a:extLst>
          </p:cNvPr>
          <p:cNvSpPr/>
          <p:nvPr/>
        </p:nvSpPr>
        <p:spPr>
          <a:xfrm>
            <a:off x="256142" y="3297283"/>
            <a:ext cx="1817238" cy="10480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0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D6405-629F-20F9-B030-C6C686F62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97326A-5CB3-A9D8-995C-AF7CE95CA7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/>
              <a:t>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CF1E1A55-5D6B-FF08-55CB-7DB8C9CA4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C5DAEB-280D-0602-28AD-1DF13AB09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090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39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D1E3B5-A5B8-F7ED-18D1-2165A2BE3F38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9" name="Imagem 8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F278AFB7-D948-F36D-B1DF-FBBD6F0E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4" t="67728" r="-349" b="4074"/>
          <a:stretch>
            <a:fillRect/>
          </a:stretch>
        </p:blipFill>
        <p:spPr>
          <a:xfrm>
            <a:off x="2289667" y="344466"/>
            <a:ext cx="9659843" cy="5524096"/>
          </a:xfrm>
          <a:prstGeom prst="rect">
            <a:avLst/>
          </a:prstGeom>
        </p:spPr>
      </p:pic>
      <p:pic>
        <p:nvPicPr>
          <p:cNvPr id="12" name="Imagem 11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AA94553F-AC2A-AA8D-300D-D405CCF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7" y="1837152"/>
            <a:ext cx="1882007" cy="363254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6A80E57-E643-797A-BCA5-3E449D590FB3}"/>
              </a:ext>
            </a:extLst>
          </p:cNvPr>
          <p:cNvSpPr/>
          <p:nvPr/>
        </p:nvSpPr>
        <p:spPr>
          <a:xfrm>
            <a:off x="183074" y="4330682"/>
            <a:ext cx="1869429" cy="11419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5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48B1D2-9467-4D46-7BDD-508D0356AB19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pic>
        <p:nvPicPr>
          <p:cNvPr id="5" name="Imagem 4" descr="Pessoas sorrindo posando para foto&#10;&#10;O conteúdo gerado por IA pode estar incorreto.">
            <a:extLst>
              <a:ext uri="{FF2B5EF4-FFF2-40B4-BE49-F238E27FC236}">
                <a16:creationId xmlns:a16="http://schemas.microsoft.com/office/drawing/2014/main" id="{98EC2A47-49BE-0F2C-19C5-E2576000E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7236" r="8457" b="11738"/>
          <a:stretch>
            <a:fillRect/>
          </a:stretch>
        </p:blipFill>
        <p:spPr>
          <a:xfrm rot="727566">
            <a:off x="3407348" y="2173952"/>
            <a:ext cx="1245967" cy="1264671"/>
          </a:xfrm>
          <a:prstGeom prst="ellipse">
            <a:avLst/>
          </a:prstGeom>
          <a:ln w="63500" cap="rnd">
            <a:noFill/>
          </a:ln>
          <a:effectLst>
            <a:outerShdw blurRad="127000" algn="ctr" rotWithShape="0">
              <a:prstClr val="black"/>
            </a:outerShdw>
          </a:effectLst>
        </p:spPr>
      </p:pic>
      <p:pic>
        <p:nvPicPr>
          <p:cNvPr id="208" name="Imagem 207" descr="Homem com óculos de grau em cima da grama&#10;&#10;O conteúdo gerado por IA pode estar incorreto.">
            <a:extLst>
              <a:ext uri="{FF2B5EF4-FFF2-40B4-BE49-F238E27FC236}">
                <a16:creationId xmlns:a16="http://schemas.microsoft.com/office/drawing/2014/main" id="{CC5E5EB1-36C2-480A-CBE5-78213BD07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13733" r="-236" b="9599"/>
          <a:stretch>
            <a:fillRect/>
          </a:stretch>
        </p:blipFill>
        <p:spPr>
          <a:xfrm>
            <a:off x="1346971" y="2165096"/>
            <a:ext cx="1245967" cy="1286480"/>
          </a:xfrm>
          <a:prstGeom prst="ellipse">
            <a:avLst/>
          </a:prstGeom>
          <a:ln w="63500" cap="rnd">
            <a:noFill/>
          </a:ln>
          <a:effectLst>
            <a:outerShdw blurRad="127000" rotWithShape="0">
              <a:srgbClr val="000000"/>
            </a:outerShdw>
          </a:effectLst>
        </p:spPr>
      </p:pic>
      <p:pic>
        <p:nvPicPr>
          <p:cNvPr id="206" name="Imagem 205" descr="Homem de óculos e camisa azul&#10;&#10;O conteúdo gerado por IA pode estar incorreto.">
            <a:extLst>
              <a:ext uri="{FF2B5EF4-FFF2-40B4-BE49-F238E27FC236}">
                <a16:creationId xmlns:a16="http://schemas.microsoft.com/office/drawing/2014/main" id="{C1362388-3A38-1A99-3E2A-7FE585145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16667" r="91" b="6111"/>
          <a:stretch>
            <a:fillRect/>
          </a:stretch>
        </p:blipFill>
        <p:spPr>
          <a:xfrm>
            <a:off x="5467725" y="2169034"/>
            <a:ext cx="1232279" cy="1259966"/>
          </a:xfrm>
          <a:prstGeom prst="ellipse">
            <a:avLst/>
          </a:prstGeom>
          <a:ln w="63500" cap="rnd">
            <a:noFill/>
          </a:ln>
          <a:effectLst>
            <a:outerShdw blurRad="127000" algn="ctr" rotWithShape="0">
              <a:prstClr val="black"/>
            </a:outerShdw>
          </a:effectLst>
        </p:spPr>
      </p:pic>
      <p:pic>
        <p:nvPicPr>
          <p:cNvPr id="204" name="Imagem 203" descr="Homem pousando para foto&#10;&#10;O conteúdo gerado por IA pode estar incorreto.">
            <a:extLst>
              <a:ext uri="{FF2B5EF4-FFF2-40B4-BE49-F238E27FC236}">
                <a16:creationId xmlns:a16="http://schemas.microsoft.com/office/drawing/2014/main" id="{5E3EE227-D61C-296D-8694-8FEF80D17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t="4733" r="-6" b="39892"/>
          <a:stretch>
            <a:fillRect/>
          </a:stretch>
        </p:blipFill>
        <p:spPr>
          <a:xfrm>
            <a:off x="7514414" y="2169034"/>
            <a:ext cx="1245967" cy="1282541"/>
          </a:xfrm>
          <a:prstGeom prst="ellipse">
            <a:avLst/>
          </a:prstGeom>
          <a:ln w="63500" cap="rnd">
            <a:noFill/>
          </a:ln>
          <a:effectLst>
            <a:outerShdw blurRad="127000" algn="ctr" rotWithShape="0">
              <a:prstClr val="black"/>
            </a:outerShdw>
          </a:effectLst>
        </p:spPr>
      </p:pic>
      <p:pic>
        <p:nvPicPr>
          <p:cNvPr id="200" name="Imagem 199" descr="Homem de barba posando para foto&#10;&#10;O conteúdo gerado por IA pode estar incorreto.">
            <a:extLst>
              <a:ext uri="{FF2B5EF4-FFF2-40B4-BE49-F238E27FC236}">
                <a16:creationId xmlns:a16="http://schemas.microsoft.com/office/drawing/2014/main" id="{31CB31C3-EB26-ED23-1933-0042A4BF7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91" y="2173952"/>
            <a:ext cx="1245968" cy="126467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  <p:grpSp>
        <p:nvGrpSpPr>
          <p:cNvPr id="42" name="Group 2">
            <a:extLst>
              <a:ext uri="{FF2B5EF4-FFF2-40B4-BE49-F238E27FC236}">
                <a16:creationId xmlns:a16="http://schemas.microsoft.com/office/drawing/2014/main" id="{051DD09E-25B9-CA07-AB89-B5DBBC5C2024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9987133" y="-250940"/>
            <a:ext cx="1983512" cy="2426226"/>
            <a:chOff x="0" y="0"/>
            <a:chExt cx="4433570" cy="6350000"/>
          </a:xfrm>
        </p:grpSpPr>
        <p:sp>
          <p:nvSpPr>
            <p:cNvPr id="43" name="Freeform 3">
              <a:extLst>
                <a:ext uri="{FF2B5EF4-FFF2-40B4-BE49-F238E27FC236}">
                  <a16:creationId xmlns:a16="http://schemas.microsoft.com/office/drawing/2014/main" id="{B96CDCCF-C5A3-C530-97F7-99EB81D95CC6}"/>
                </a:ext>
              </a:extLst>
            </p:cNvPr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45" name="Freeform 5">
            <a:extLst>
              <a:ext uri="{FF2B5EF4-FFF2-40B4-BE49-F238E27FC236}">
                <a16:creationId xmlns:a16="http://schemas.microsoft.com/office/drawing/2014/main" id="{AF93C779-62D9-AEB2-6488-D0C57EB0EB96}"/>
              </a:ext>
            </a:extLst>
          </p:cNvPr>
          <p:cNvSpPr/>
          <p:nvPr/>
        </p:nvSpPr>
        <p:spPr>
          <a:xfrm>
            <a:off x="-31218" y="-29584"/>
            <a:ext cx="9796994" cy="1983512"/>
          </a:xfrm>
          <a:custGeom>
            <a:avLst/>
            <a:gdLst/>
            <a:ahLst/>
            <a:cxnLst/>
            <a:rect l="l" t="t" r="r" b="b"/>
            <a:pathLst>
              <a:path w="3062537" h="962236">
                <a:moveTo>
                  <a:pt x="0" y="0"/>
                </a:moveTo>
                <a:lnTo>
                  <a:pt x="3062537" y="0"/>
                </a:lnTo>
                <a:lnTo>
                  <a:pt x="3062537" y="962236"/>
                </a:lnTo>
                <a:lnTo>
                  <a:pt x="0" y="9622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TextBox 6">
            <a:extLst>
              <a:ext uri="{FF2B5EF4-FFF2-40B4-BE49-F238E27FC236}">
                <a16:creationId xmlns:a16="http://schemas.microsoft.com/office/drawing/2014/main" id="{460ABF32-1934-ECE1-76E9-5D8C8A673E8A}"/>
              </a:ext>
            </a:extLst>
          </p:cNvPr>
          <p:cNvSpPr txBox="1"/>
          <p:nvPr/>
        </p:nvSpPr>
        <p:spPr>
          <a:xfrm>
            <a:off x="-31220" y="-25379"/>
            <a:ext cx="6010957" cy="1983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50800" tIns="50800" rIns="50800" bIns="50800" rtlCol="0" anchor="ctr"/>
          <a:lstStyle/>
          <a:p>
            <a:pPr algn="ctr">
              <a:lnSpc>
                <a:spcPts val="1748"/>
              </a:lnSpc>
            </a:pPr>
            <a:endParaRPr/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4071B5D6-BB93-6AA6-2820-6B628C8ADBA3}"/>
              </a:ext>
            </a:extLst>
          </p:cNvPr>
          <p:cNvSpPr txBox="1"/>
          <p:nvPr/>
        </p:nvSpPr>
        <p:spPr>
          <a:xfrm>
            <a:off x="682695" y="114297"/>
            <a:ext cx="6752583" cy="741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4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Quem</a:t>
            </a:r>
            <a:r>
              <a:rPr lang="en-US" sz="4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4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somos</a:t>
            </a:r>
            <a:r>
              <a:rPr lang="en-US" sz="4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?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96001A38-2943-BB44-F6D1-10D586194C7E}"/>
              </a:ext>
            </a:extLst>
          </p:cNvPr>
          <p:cNvSpPr txBox="1"/>
          <p:nvPr/>
        </p:nvSpPr>
        <p:spPr>
          <a:xfrm>
            <a:off x="682694" y="952143"/>
            <a:ext cx="6752583" cy="334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Equipe de </a:t>
            </a:r>
            <a:r>
              <a:rPr lang="en-US" sz="200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estudantes</a:t>
            </a:r>
            <a:r>
              <a:rPr lang="en-US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200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Engenharia</a:t>
            </a:r>
            <a:r>
              <a:rPr lang="en-US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da </a:t>
            </a:r>
            <a:r>
              <a:rPr lang="en-US" sz="200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Computação</a:t>
            </a:r>
            <a:endParaRPr lang="en-US" sz="2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9" name="Group 29">
            <a:extLst>
              <a:ext uri="{FF2B5EF4-FFF2-40B4-BE49-F238E27FC236}">
                <a16:creationId xmlns:a16="http://schemas.microsoft.com/office/drawing/2014/main" id="{A4CCA24A-20E6-D994-99A6-01258DB2F76A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439111" y="3125446"/>
            <a:ext cx="383597" cy="341600"/>
            <a:chOff x="0" y="0"/>
            <a:chExt cx="6350000" cy="5820791"/>
          </a:xfrm>
          <a:solidFill>
            <a:srgbClr val="0070C0"/>
          </a:solidFill>
        </p:grpSpPr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24F98F7-1082-7815-9B34-659148F58E18}"/>
                </a:ext>
              </a:extLst>
            </p:cNvPr>
            <p:cNvSpPr/>
            <p:nvPr/>
          </p:nvSpPr>
          <p:spPr>
            <a:xfrm>
              <a:off x="0" y="0"/>
              <a:ext cx="6350000" cy="5820791"/>
            </a:xfrm>
            <a:custGeom>
              <a:avLst/>
              <a:gdLst/>
              <a:ahLst/>
              <a:cxnLst/>
              <a:rect l="l" t="t" r="r" b="b"/>
              <a:pathLst>
                <a:path w="6350000" h="5820791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24">
            <a:extLst>
              <a:ext uri="{FF2B5EF4-FFF2-40B4-BE49-F238E27FC236}">
                <a16:creationId xmlns:a16="http://schemas.microsoft.com/office/drawing/2014/main" id="{44E07459-25AC-EC0B-1BFB-0CDBE2C7115E}"/>
              </a:ext>
            </a:extLst>
          </p:cNvPr>
          <p:cNvGrpSpPr/>
          <p:nvPr/>
        </p:nvGrpSpPr>
        <p:grpSpPr>
          <a:xfrm>
            <a:off x="10613121" y="3002655"/>
            <a:ext cx="377925" cy="389020"/>
            <a:chOff x="0" y="0"/>
            <a:chExt cx="812800" cy="812800"/>
          </a:xfrm>
          <a:solidFill>
            <a:srgbClr val="0070C0"/>
          </a:solidFill>
        </p:grpSpPr>
        <p:sp>
          <p:nvSpPr>
            <p:cNvPr id="130" name="Freeform 25">
              <a:extLst>
                <a:ext uri="{FF2B5EF4-FFF2-40B4-BE49-F238E27FC236}">
                  <a16:creationId xmlns:a16="http://schemas.microsoft.com/office/drawing/2014/main" id="{73693137-E276-5E02-D004-03857EFD39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1" name="TextBox 26">
              <a:extLst>
                <a:ext uri="{FF2B5EF4-FFF2-40B4-BE49-F238E27FC236}">
                  <a16:creationId xmlns:a16="http://schemas.microsoft.com/office/drawing/2014/main" id="{74E515A9-704F-09F3-D1A6-C4791A8CE053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27">
            <a:extLst>
              <a:ext uri="{FF2B5EF4-FFF2-40B4-BE49-F238E27FC236}">
                <a16:creationId xmlns:a16="http://schemas.microsoft.com/office/drawing/2014/main" id="{E8186DF1-7F52-680A-351B-0DC560DFBCFB}"/>
              </a:ext>
            </a:extLst>
          </p:cNvPr>
          <p:cNvGrpSpPr>
            <a:grpSpLocks noChangeAspect="1"/>
          </p:cNvGrpSpPr>
          <p:nvPr/>
        </p:nvGrpSpPr>
        <p:grpSpPr>
          <a:xfrm>
            <a:off x="8534069" y="3002655"/>
            <a:ext cx="377925" cy="389020"/>
            <a:chOff x="0" y="0"/>
            <a:chExt cx="6350000" cy="6350000"/>
          </a:xfrm>
          <a:solidFill>
            <a:srgbClr val="0070C0"/>
          </a:solidFill>
        </p:grpSpPr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id="{94AAFEB2-9AAF-8B88-9271-3118C9754307}"/>
                </a:ext>
              </a:extLst>
            </p:cNvPr>
            <p:cNvSpPr/>
            <p:nvPr/>
          </p:nvSpPr>
          <p:spPr>
            <a:xfrm>
              <a:off x="11684" y="11684"/>
              <a:ext cx="6326632" cy="6326632"/>
            </a:xfrm>
            <a:custGeom>
              <a:avLst/>
              <a:gdLst/>
              <a:ahLst/>
              <a:cxnLst/>
              <a:rect l="l" t="t" r="r" b="b"/>
              <a:pathLst>
                <a:path w="6326632" h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Group 9">
            <a:extLst>
              <a:ext uri="{FF2B5EF4-FFF2-40B4-BE49-F238E27FC236}">
                <a16:creationId xmlns:a16="http://schemas.microsoft.com/office/drawing/2014/main" id="{66F0EF56-B270-5E54-AA44-7E492B42BD5D}"/>
              </a:ext>
            </a:extLst>
          </p:cNvPr>
          <p:cNvGrpSpPr/>
          <p:nvPr/>
        </p:nvGrpSpPr>
        <p:grpSpPr>
          <a:xfrm>
            <a:off x="777810" y="3548924"/>
            <a:ext cx="2384288" cy="563583"/>
            <a:chOff x="279390" y="-28575"/>
            <a:chExt cx="3239636" cy="1840971"/>
          </a:xfrm>
        </p:grpSpPr>
        <p:sp>
          <p:nvSpPr>
            <p:cNvPr id="135" name="TextBox 10">
              <a:extLst>
                <a:ext uri="{FF2B5EF4-FFF2-40B4-BE49-F238E27FC236}">
                  <a16:creationId xmlns:a16="http://schemas.microsoft.com/office/drawing/2014/main" id="{3AE2C9A9-90C9-08BB-2ED6-BD9C37943077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 err="1">
                  <a:latin typeface="Ubuntu Bold"/>
                  <a:ea typeface="Ubuntu Bold"/>
                  <a:cs typeface="Ubuntu Bold"/>
                  <a:sym typeface="Ubuntu Bold"/>
                </a:rPr>
                <a:t>Arlison</a:t>
              </a: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 Oliveira</a:t>
              </a:r>
            </a:p>
          </p:txBody>
        </p:sp>
        <p:sp>
          <p:nvSpPr>
            <p:cNvPr id="136" name="TextBox 11">
              <a:extLst>
                <a:ext uri="{FF2B5EF4-FFF2-40B4-BE49-F238E27FC236}">
                  <a16:creationId xmlns:a16="http://schemas.microsoft.com/office/drawing/2014/main" id="{3F46346D-69BD-EF0C-ED9B-14C4A8AFC3DE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44" name="Group 24">
            <a:extLst>
              <a:ext uri="{FF2B5EF4-FFF2-40B4-BE49-F238E27FC236}">
                <a16:creationId xmlns:a16="http://schemas.microsoft.com/office/drawing/2014/main" id="{22DBAC3D-69AC-1CBF-E426-35CC4FBCC340}"/>
              </a:ext>
            </a:extLst>
          </p:cNvPr>
          <p:cNvGrpSpPr/>
          <p:nvPr/>
        </p:nvGrpSpPr>
        <p:grpSpPr>
          <a:xfrm>
            <a:off x="4445678" y="3002655"/>
            <a:ext cx="377925" cy="389020"/>
            <a:chOff x="0" y="0"/>
            <a:chExt cx="812800" cy="812800"/>
          </a:xfrm>
          <a:solidFill>
            <a:srgbClr val="0070C0"/>
          </a:solidFill>
        </p:grpSpPr>
        <p:sp>
          <p:nvSpPr>
            <p:cNvPr id="145" name="Freeform 25">
              <a:extLst>
                <a:ext uri="{FF2B5EF4-FFF2-40B4-BE49-F238E27FC236}">
                  <a16:creationId xmlns:a16="http://schemas.microsoft.com/office/drawing/2014/main" id="{523AA23F-4687-F64E-F218-38B3A0F0E5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6" name="TextBox 26">
              <a:extLst>
                <a:ext uri="{FF2B5EF4-FFF2-40B4-BE49-F238E27FC236}">
                  <a16:creationId xmlns:a16="http://schemas.microsoft.com/office/drawing/2014/main" id="{314C5870-893B-25A3-BB40-BC7348C695FE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oup 27">
            <a:extLst>
              <a:ext uri="{FF2B5EF4-FFF2-40B4-BE49-F238E27FC236}">
                <a16:creationId xmlns:a16="http://schemas.microsoft.com/office/drawing/2014/main" id="{12AB8F6D-3C63-A241-400E-BD9A0888E587}"/>
              </a:ext>
            </a:extLst>
          </p:cNvPr>
          <p:cNvGrpSpPr>
            <a:grpSpLocks noChangeAspect="1"/>
          </p:cNvGrpSpPr>
          <p:nvPr/>
        </p:nvGrpSpPr>
        <p:grpSpPr>
          <a:xfrm>
            <a:off x="2366626" y="3002655"/>
            <a:ext cx="377925" cy="389020"/>
            <a:chOff x="0" y="0"/>
            <a:chExt cx="6350000" cy="6350000"/>
          </a:xfrm>
          <a:solidFill>
            <a:srgbClr val="0070C0"/>
          </a:solidFill>
        </p:grpSpPr>
        <p:sp>
          <p:nvSpPr>
            <p:cNvPr id="148" name="Freeform 28">
              <a:extLst>
                <a:ext uri="{FF2B5EF4-FFF2-40B4-BE49-F238E27FC236}">
                  <a16:creationId xmlns:a16="http://schemas.microsoft.com/office/drawing/2014/main" id="{77308787-6F12-A687-C88F-2EA9918EEC44}"/>
                </a:ext>
              </a:extLst>
            </p:cNvPr>
            <p:cNvSpPr/>
            <p:nvPr/>
          </p:nvSpPr>
          <p:spPr>
            <a:xfrm>
              <a:off x="11684" y="11684"/>
              <a:ext cx="6326632" cy="6326632"/>
            </a:xfrm>
            <a:custGeom>
              <a:avLst/>
              <a:gdLst/>
              <a:ahLst/>
              <a:cxnLst/>
              <a:rect l="l" t="t" r="r" b="b"/>
              <a:pathLst>
                <a:path w="6326632" h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Group 9">
            <a:extLst>
              <a:ext uri="{FF2B5EF4-FFF2-40B4-BE49-F238E27FC236}">
                <a16:creationId xmlns:a16="http://schemas.microsoft.com/office/drawing/2014/main" id="{87ECB366-F665-BBA6-6F3B-BC8466206830}"/>
              </a:ext>
            </a:extLst>
          </p:cNvPr>
          <p:cNvGrpSpPr/>
          <p:nvPr/>
        </p:nvGrpSpPr>
        <p:grpSpPr>
          <a:xfrm>
            <a:off x="2852729" y="3548924"/>
            <a:ext cx="2384288" cy="563583"/>
            <a:chOff x="279390" y="-28575"/>
            <a:chExt cx="3239636" cy="1840971"/>
          </a:xfrm>
        </p:grpSpPr>
        <p:sp>
          <p:nvSpPr>
            <p:cNvPr id="159" name="TextBox 10">
              <a:extLst>
                <a:ext uri="{FF2B5EF4-FFF2-40B4-BE49-F238E27FC236}">
                  <a16:creationId xmlns:a16="http://schemas.microsoft.com/office/drawing/2014/main" id="{FB860093-0960-0DA1-5D71-DF3D8C5AAA8E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 Cauã Barros</a:t>
              </a:r>
            </a:p>
          </p:txBody>
        </p:sp>
        <p:sp>
          <p:nvSpPr>
            <p:cNvPr id="160" name="TextBox 11">
              <a:extLst>
                <a:ext uri="{FF2B5EF4-FFF2-40B4-BE49-F238E27FC236}">
                  <a16:creationId xmlns:a16="http://schemas.microsoft.com/office/drawing/2014/main" id="{A3430DE1-1E29-F989-5BA2-E5B366485502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70" name="Group 9">
            <a:extLst>
              <a:ext uri="{FF2B5EF4-FFF2-40B4-BE49-F238E27FC236}">
                <a16:creationId xmlns:a16="http://schemas.microsoft.com/office/drawing/2014/main" id="{2D29A53F-0EB7-45AE-9B60-7E771B537026}"/>
              </a:ext>
            </a:extLst>
          </p:cNvPr>
          <p:cNvGrpSpPr/>
          <p:nvPr/>
        </p:nvGrpSpPr>
        <p:grpSpPr>
          <a:xfrm>
            <a:off x="6945253" y="3554659"/>
            <a:ext cx="2384288" cy="563583"/>
            <a:chOff x="279390" y="-28575"/>
            <a:chExt cx="3239636" cy="1840971"/>
          </a:xfrm>
        </p:grpSpPr>
        <p:sp>
          <p:nvSpPr>
            <p:cNvPr id="171" name="TextBox 10">
              <a:extLst>
                <a:ext uri="{FF2B5EF4-FFF2-40B4-BE49-F238E27FC236}">
                  <a16:creationId xmlns:a16="http://schemas.microsoft.com/office/drawing/2014/main" id="{2B7E25D7-FB95-6994-4D57-513C94CF45DE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Italo Oliveira</a:t>
              </a:r>
            </a:p>
          </p:txBody>
        </p:sp>
        <p:sp>
          <p:nvSpPr>
            <p:cNvPr id="172" name="TextBox 11">
              <a:extLst>
                <a:ext uri="{FF2B5EF4-FFF2-40B4-BE49-F238E27FC236}">
                  <a16:creationId xmlns:a16="http://schemas.microsoft.com/office/drawing/2014/main" id="{10FBFA15-2A06-6DE6-2E14-664F27F6CA83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73" name="Group 9">
            <a:extLst>
              <a:ext uri="{FF2B5EF4-FFF2-40B4-BE49-F238E27FC236}">
                <a16:creationId xmlns:a16="http://schemas.microsoft.com/office/drawing/2014/main" id="{E6551D60-A452-0395-4C32-CAF22E79598A}"/>
              </a:ext>
            </a:extLst>
          </p:cNvPr>
          <p:cNvGrpSpPr/>
          <p:nvPr/>
        </p:nvGrpSpPr>
        <p:grpSpPr>
          <a:xfrm>
            <a:off x="9005630" y="3554926"/>
            <a:ext cx="2384288" cy="563583"/>
            <a:chOff x="279390" y="-28575"/>
            <a:chExt cx="3239636" cy="1840971"/>
          </a:xfrm>
        </p:grpSpPr>
        <p:sp>
          <p:nvSpPr>
            <p:cNvPr id="174" name="TextBox 10">
              <a:extLst>
                <a:ext uri="{FF2B5EF4-FFF2-40B4-BE49-F238E27FC236}">
                  <a16:creationId xmlns:a16="http://schemas.microsoft.com/office/drawing/2014/main" id="{BFF8D8D1-2597-CAAD-EDD9-55219E9B010B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João Sousa</a:t>
              </a:r>
            </a:p>
          </p:txBody>
        </p:sp>
        <p:sp>
          <p:nvSpPr>
            <p:cNvPr id="175" name="TextBox 11">
              <a:extLst>
                <a:ext uri="{FF2B5EF4-FFF2-40B4-BE49-F238E27FC236}">
                  <a16:creationId xmlns:a16="http://schemas.microsoft.com/office/drawing/2014/main" id="{DA45FACD-9AF7-2566-5A7A-C5FD1C870CFE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94" name="Group 9">
            <a:extLst>
              <a:ext uri="{FF2B5EF4-FFF2-40B4-BE49-F238E27FC236}">
                <a16:creationId xmlns:a16="http://schemas.microsoft.com/office/drawing/2014/main" id="{C92989FA-A077-2273-AA42-90667F7965B2}"/>
              </a:ext>
            </a:extLst>
          </p:cNvPr>
          <p:cNvGrpSpPr/>
          <p:nvPr/>
        </p:nvGrpSpPr>
        <p:grpSpPr>
          <a:xfrm>
            <a:off x="4898991" y="3549847"/>
            <a:ext cx="2384288" cy="563583"/>
            <a:chOff x="279390" y="-28575"/>
            <a:chExt cx="3239636" cy="1840971"/>
          </a:xfrm>
        </p:grpSpPr>
        <p:sp>
          <p:nvSpPr>
            <p:cNvPr id="195" name="TextBox 10">
              <a:extLst>
                <a:ext uri="{FF2B5EF4-FFF2-40B4-BE49-F238E27FC236}">
                  <a16:creationId xmlns:a16="http://schemas.microsoft.com/office/drawing/2014/main" id="{0CE76562-0505-EA12-4646-DFD4B57C765D}"/>
                </a:ext>
              </a:extLst>
            </p:cNvPr>
            <p:cNvSpPr txBox="1"/>
            <p:nvPr/>
          </p:nvSpPr>
          <p:spPr>
            <a:xfrm>
              <a:off x="279390" y="-28575"/>
              <a:ext cx="3239636" cy="13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1" spc="150">
                  <a:latin typeface="Ubuntu Bold"/>
                  <a:ea typeface="Ubuntu Bold"/>
                  <a:cs typeface="Ubuntu Bold"/>
                  <a:sym typeface="Ubuntu Bold"/>
                </a:rPr>
                <a:t>Gustavo Morais</a:t>
              </a:r>
            </a:p>
          </p:txBody>
        </p:sp>
        <p:sp>
          <p:nvSpPr>
            <p:cNvPr id="196" name="TextBox 11">
              <a:extLst>
                <a:ext uri="{FF2B5EF4-FFF2-40B4-BE49-F238E27FC236}">
                  <a16:creationId xmlns:a16="http://schemas.microsoft.com/office/drawing/2014/main" id="{22CB3345-F3AA-C35F-DD92-2FB8E8B77B2C}"/>
                </a:ext>
              </a:extLst>
            </p:cNvPr>
            <p:cNvSpPr txBox="1"/>
            <p:nvPr/>
          </p:nvSpPr>
          <p:spPr>
            <a:xfrm>
              <a:off x="279390" y="768071"/>
              <a:ext cx="3239636" cy="104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200" spc="124" err="1">
                  <a:latin typeface="Ubuntu"/>
                  <a:ea typeface="Ubuntu"/>
                  <a:cs typeface="Ubuntu"/>
                  <a:sym typeface="Ubuntu"/>
                </a:rPr>
                <a:t>Desenvolvedor</a:t>
              </a:r>
              <a:endParaRPr lang="en-US" sz="1200" spc="124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E10375FF-29C0-653D-FBA0-A3E74F5AE4D6}"/>
              </a:ext>
            </a:extLst>
          </p:cNvPr>
          <p:cNvSpPr txBox="1"/>
          <p:nvPr/>
        </p:nvSpPr>
        <p:spPr>
          <a:xfrm>
            <a:off x="682693" y="4432734"/>
            <a:ext cx="1094222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pt-BR" altLang="pt-BR">
                <a:cs typeface="Aharoni" panose="02010803020104030203" pitchFamily="2" charset="-79"/>
              </a:rPr>
              <a:t>Somos uma equipe de estudantes/desenvolvedores apaixonados por tecnologia. Nosso objetivo é desenvolver uma plataforma que facilite a montagem personalizada de computadores, oferecendo praticidade e assertividade aos usuários.</a:t>
            </a:r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B0417BD-CC87-7EAD-8D34-CCF31D7B9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9579" y="6163294"/>
            <a:ext cx="262459" cy="3651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/>
              <a:t>4</a:t>
            </a:fld>
            <a:endParaRPr lang="pt-BR" sz="1800"/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97C39EE4-3EF8-2361-E8BD-8FB93B58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3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4CCA-7EC8-7508-58E9-3EF1EE04A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6D56F7A-DD84-2166-1174-B32CD8AC257A}"/>
              </a:ext>
            </a:extLst>
          </p:cNvPr>
          <p:cNvSpPr/>
          <p:nvPr/>
        </p:nvSpPr>
        <p:spPr>
          <a:xfrm>
            <a:off x="0" y="-11043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8" name="Espaço Reservado para Conteúdo 17">
            <a:extLst>
              <a:ext uri="{FF2B5EF4-FFF2-40B4-BE49-F238E27FC236}">
                <a16:creationId xmlns:a16="http://schemas.microsoft.com/office/drawing/2014/main" id="{DCE8191D-482D-FB30-69C9-B8B7720A3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574" y="324486"/>
            <a:ext cx="9437562" cy="6214093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7F9F16-15F3-696B-638B-93D1706E1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4021" y="5997804"/>
            <a:ext cx="480140" cy="3448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9B62CEEA-D271-888E-1BAE-B24EDFB58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14366EE-87C1-77E0-B500-3F96B7CF05AF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07099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D04E1-DDFF-6B6D-E9C9-A77CE408C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5B34721-82E6-A53C-2504-B4399AE51E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Espaço Reservado para Conteúdo 7" descr="Diagrama, Linha do tempo&#10;&#10;O conteúdo gerado por IA pode estar incorreto.">
            <a:extLst>
              <a:ext uri="{FF2B5EF4-FFF2-40B4-BE49-F238E27FC236}">
                <a16:creationId xmlns:a16="http://schemas.microsoft.com/office/drawing/2014/main" id="{CF7F4B36-3558-F38E-8702-517E94229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" y="1699322"/>
            <a:ext cx="2023782" cy="1384996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405DC0-4E45-9AD3-F345-39A034D80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3032C576-E478-5F81-5EB4-6DD4909FE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AA77D83-01FF-C99A-DC73-C26C9486F4B2}"/>
              </a:ext>
            </a:extLst>
          </p:cNvPr>
          <p:cNvSpPr/>
          <p:nvPr/>
        </p:nvSpPr>
        <p:spPr>
          <a:xfrm>
            <a:off x="502444" y="1747838"/>
            <a:ext cx="521494" cy="4738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A36B42-AC47-92FD-7C69-0619EBD172C9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C70DA30-0897-4909-A1BF-1759D96063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71" r="65272" b="68889"/>
          <a:stretch>
            <a:fillRect/>
          </a:stretch>
        </p:blipFill>
        <p:spPr>
          <a:xfrm>
            <a:off x="2719350" y="314326"/>
            <a:ext cx="7995297" cy="62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4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7D78B-22FC-F4AD-FBDD-5D6E40F97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EEBECB0-EB7A-CF41-567A-6F7785F7E9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Espaço Reservado para Conteúdo 7" descr="Diagrama, Linha do tempo&#10;&#10;O conteúdo gerado por IA pode estar incorreto.">
            <a:extLst>
              <a:ext uri="{FF2B5EF4-FFF2-40B4-BE49-F238E27FC236}">
                <a16:creationId xmlns:a16="http://schemas.microsoft.com/office/drawing/2014/main" id="{0F8F6FB9-AACA-C84F-D075-44021E1DF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" y="1651811"/>
            <a:ext cx="2023782" cy="1384996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16B2ED-D1AB-B6CE-72B8-F09D7363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B99AEA17-D13D-6D3B-06EA-7AC632EB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E014390-35B8-8490-1EEA-2588348B014A}"/>
              </a:ext>
            </a:extLst>
          </p:cNvPr>
          <p:cNvSpPr/>
          <p:nvPr/>
        </p:nvSpPr>
        <p:spPr>
          <a:xfrm>
            <a:off x="1195477" y="1709852"/>
            <a:ext cx="616744" cy="5524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AF94C6-5B43-2E39-184A-C0A50C64EA35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7464DA6-EC0C-3932-CFD9-849531CF50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964" r="26040" b="58889"/>
          <a:stretch>
            <a:fillRect/>
          </a:stretch>
        </p:blipFill>
        <p:spPr>
          <a:xfrm>
            <a:off x="3371851" y="310407"/>
            <a:ext cx="6890230" cy="62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7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61DA2-39ED-09E4-A961-A1DF79AF6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7A0ECD5-DFF5-6B8A-C11B-40C1EB6CA0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Espaço Reservado para Conteúdo 7" descr="Diagrama, Linha do tempo&#10;&#10;O conteúdo gerado por IA pode estar incorreto.">
            <a:extLst>
              <a:ext uri="{FF2B5EF4-FFF2-40B4-BE49-F238E27FC236}">
                <a16:creationId xmlns:a16="http://schemas.microsoft.com/office/drawing/2014/main" id="{4CDB0F92-B341-EE3D-FB2C-C34CF9AAC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" y="1651811"/>
            <a:ext cx="2023782" cy="1384996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B815B9-3ED2-F722-135B-D82CF8A8E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3A7282C5-A862-3409-658C-AFEAFEB45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459B1B9-179D-45CE-D877-7D7D8A779F58}"/>
              </a:ext>
            </a:extLst>
          </p:cNvPr>
          <p:cNvSpPr/>
          <p:nvPr/>
        </p:nvSpPr>
        <p:spPr>
          <a:xfrm>
            <a:off x="1063625" y="2105025"/>
            <a:ext cx="1215321" cy="5683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6995221-B5EF-C4DA-B79C-6031A87B08A2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4FDAF1B-5BE0-C909-936C-B87228D3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45" t="30585" r="-93" b="25097"/>
          <a:stretch>
            <a:fillRect/>
          </a:stretch>
        </p:blipFill>
        <p:spPr>
          <a:xfrm>
            <a:off x="2583096" y="1244282"/>
            <a:ext cx="9443431" cy="43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4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24FF1-EA0A-4A57-7901-79A2DC825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D9983F9-9E99-0441-8F54-B1B4BF6CA7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Espaço Reservado para Conteúdo 7" descr="Diagrama, Linha do tempo&#10;&#10;O conteúdo gerado por IA pode estar incorreto.">
            <a:extLst>
              <a:ext uri="{FF2B5EF4-FFF2-40B4-BE49-F238E27FC236}">
                <a16:creationId xmlns:a16="http://schemas.microsoft.com/office/drawing/2014/main" id="{8A01B6CF-01AF-A20C-E088-1649E6D2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4" y="1651811"/>
            <a:ext cx="2023782" cy="1384996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1249A9-3C61-E1A5-25E5-DE80C0C17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6F0694C6-166F-997C-8CE9-A0DED8070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455C90-7C54-6099-469F-E477DB3541AF}"/>
              </a:ext>
            </a:extLst>
          </p:cNvPr>
          <p:cNvSpPr/>
          <p:nvPr/>
        </p:nvSpPr>
        <p:spPr>
          <a:xfrm>
            <a:off x="361950" y="2393950"/>
            <a:ext cx="1200150" cy="5859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BDBD49-F56F-B377-9B04-654590A9B86D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7CA6642-AF74-530A-C0E7-D25F45732E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54496" r="38545" b="576"/>
          <a:stretch>
            <a:fillRect/>
          </a:stretch>
        </p:blipFill>
        <p:spPr>
          <a:xfrm>
            <a:off x="2655990" y="1212849"/>
            <a:ext cx="9207899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2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BB89-C776-FF11-0598-FC08CA23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AB2ABC-8ECF-3355-CB03-42FF9060622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222AD61-8AA1-B2AA-9E70-8BF3480C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AB437893-36A9-AFD5-3E38-855FB93AB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01" y="275896"/>
            <a:ext cx="9563028" cy="612227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C5733B-1306-D8CB-8D19-AD2C927A3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45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745F76-5B12-7664-AB73-B125EFAFCCB8}"/>
              </a:ext>
            </a:extLst>
          </p:cNvPr>
          <p:cNvSpPr txBox="1"/>
          <p:nvPr/>
        </p:nvSpPr>
        <p:spPr>
          <a:xfrm>
            <a:off x="133832" y="278513"/>
            <a:ext cx="2047085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e </a:t>
            </a:r>
          </a:p>
        </p:txBody>
      </p:sp>
    </p:spTree>
    <p:extLst>
      <p:ext uri="{BB962C8B-B14F-4D97-AF65-F5344CB8AC3E}">
        <p14:creationId xmlns:p14="http://schemas.microsoft.com/office/powerpoint/2010/main" val="250783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033B-EA32-4993-DC8C-4F8F636DC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C175FC9-ED1D-D178-097F-66D3F536F92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D2A45AE4-0108-F036-DE9A-D17461C09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AD131F8C-B09C-22D6-03E8-093BD80C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2" y="2049517"/>
            <a:ext cx="2061270" cy="126124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0BAB2D-9A64-2E6D-1536-ABD2B344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46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81FBE5-E063-219F-1B22-9CEDA737CECC}"/>
              </a:ext>
            </a:extLst>
          </p:cNvPr>
          <p:cNvSpPr txBox="1"/>
          <p:nvPr/>
        </p:nvSpPr>
        <p:spPr>
          <a:xfrm>
            <a:off x="133832" y="278513"/>
            <a:ext cx="2047085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e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249C612-859D-AC67-FB5C-43378ADD4F30}"/>
              </a:ext>
            </a:extLst>
          </p:cNvPr>
          <p:cNvSpPr/>
          <p:nvPr/>
        </p:nvSpPr>
        <p:spPr>
          <a:xfrm>
            <a:off x="138605" y="2039227"/>
            <a:ext cx="1200150" cy="6384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A4811D0B-CDCC-D583-B3CF-9CE928E6F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616" y="822106"/>
            <a:ext cx="9515147" cy="45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4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F88E8-40E2-4E7E-3080-9C289086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3663AB-91FF-D3CD-7898-BABCD54DD1D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68AFBE1-4AD5-CEDB-E3D1-7CDC88ACC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64036FC2-2F43-E756-820A-45107310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2" y="2049517"/>
            <a:ext cx="2061270" cy="126124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3A0401-2920-38A9-757A-5E7A69E98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47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46F152-54CB-BFD3-BD7B-6FEBC90DF27F}"/>
              </a:ext>
            </a:extLst>
          </p:cNvPr>
          <p:cNvSpPr txBox="1"/>
          <p:nvPr/>
        </p:nvSpPr>
        <p:spPr>
          <a:xfrm>
            <a:off x="133832" y="278513"/>
            <a:ext cx="2047085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e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2D826CD-C740-BB50-DF00-F9DF706348FF}"/>
              </a:ext>
            </a:extLst>
          </p:cNvPr>
          <p:cNvSpPr/>
          <p:nvPr/>
        </p:nvSpPr>
        <p:spPr>
          <a:xfrm>
            <a:off x="1005708" y="2052365"/>
            <a:ext cx="1187013" cy="966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224B5345-4F4D-2E2B-B06F-D0F313FC4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55" y="271463"/>
            <a:ext cx="7789807" cy="659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4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223BA-0677-035E-E072-F31BD6C84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7FDB14-6C36-9DBA-FDE0-281F08C5886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685D67A-E423-6076-1C5E-F51DC363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FAD11DC6-322E-8B77-A6AB-63D72A2C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2" y="2049517"/>
            <a:ext cx="2061270" cy="126124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10F88F-F7B0-95EF-4816-A5204C0CF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67527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48</a:t>
            </a:fld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1757E5B-A340-0A39-B463-FE75F769C438}"/>
              </a:ext>
            </a:extLst>
          </p:cNvPr>
          <p:cNvSpPr txBox="1"/>
          <p:nvPr/>
        </p:nvSpPr>
        <p:spPr>
          <a:xfrm>
            <a:off x="133832" y="278513"/>
            <a:ext cx="2047085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e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3778C3-BAB9-C09F-4D83-9904C24E9A09}"/>
              </a:ext>
            </a:extLst>
          </p:cNvPr>
          <p:cNvSpPr/>
          <p:nvPr/>
        </p:nvSpPr>
        <p:spPr>
          <a:xfrm>
            <a:off x="138605" y="2682987"/>
            <a:ext cx="1541735" cy="625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F035A5EF-3FF9-801C-4FAF-BE25FB3F2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449" y="1408879"/>
            <a:ext cx="9721412" cy="41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D8B9-3CAE-ABE9-0280-11B206B62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9894327-3C44-D95F-DFD0-640C8895C2BB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DF78DC3-0666-E6BD-B819-AC06BD77AB61}"/>
              </a:ext>
            </a:extLst>
          </p:cNvPr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0D9E2E-3893-D1D8-1695-0AA79E2A5AA6}"/>
                </a:ext>
              </a:extLst>
            </p:cNvPr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4347AA-595A-7904-AD5E-6426A7070237}"/>
                </a:ext>
              </a:extLst>
            </p:cNvPr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C2025A5-727E-876F-F948-91B8C372DA3C}"/>
              </a:ext>
            </a:extLst>
          </p:cNvPr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AC42366-F79A-A14A-8D79-3B26DE2DA739}"/>
                </a:ext>
              </a:extLst>
            </p:cNvPr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27E22CD-A258-5091-0442-A627DB9E82C6}"/>
                </a:ext>
              </a:extLst>
            </p:cNvPr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B1C4ECC1-7D90-6B78-B5B8-BF865A287FFA}"/>
              </a:ext>
            </a:extLst>
          </p:cNvPr>
          <p:cNvSpPr txBox="1"/>
          <p:nvPr/>
        </p:nvSpPr>
        <p:spPr>
          <a:xfrm>
            <a:off x="622290" y="3575306"/>
            <a:ext cx="4089399" cy="1053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</a:t>
            </a: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Estados</a:t>
            </a:r>
            <a:endParaRPr lang="en-US" sz="5000" err="1">
              <a:solidFill>
                <a:srgbClr val="02267E"/>
              </a:solidFill>
              <a:latin typeface="Secular One"/>
              <a:ea typeface="Secular One"/>
              <a:cs typeface="Secular One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FB0BEEB0-E86D-0471-23B9-F6BBAA618C64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AF33AD01-6F95-4BD7-94D8-D212D8D578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5D0FAFF-05DA-2BF6-46C6-1674621E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423927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  <a:highlight>
                  <a:srgbClr val="1C3566"/>
                </a:highlight>
              </a:rPr>
              <a:t>49</a:t>
            </a:fld>
            <a:endParaRPr lang="pt-BR">
              <a:solidFill>
                <a:schemeClr val="bg1"/>
              </a:solidFill>
              <a:highlight>
                <a:srgbClr val="1C3566"/>
              </a:highlight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7DECE18B-9D2C-D0BF-75E8-07FC244E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1E527E5-DD49-5AA4-26DC-37C1A7C07B2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DF603D-96F8-C33C-6256-D8187DF409B4}"/>
              </a:ext>
            </a:extLst>
          </p:cNvPr>
          <p:cNvGrpSpPr/>
          <p:nvPr/>
        </p:nvGrpSpPr>
        <p:grpSpPr>
          <a:xfrm>
            <a:off x="4910536" y="524515"/>
            <a:ext cx="6802116" cy="8371835"/>
            <a:chOff x="0" y="0"/>
            <a:chExt cx="660400" cy="81280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D72F4A6-445F-C841-BECE-968066CBB28C}"/>
                </a:ext>
              </a:extLst>
            </p:cNvPr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21852" t="-6637" r="-7513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85801" y="552450"/>
            <a:ext cx="397511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  <a:spcBef>
                <a:spcPct val="0"/>
              </a:spcBef>
            </a:pPr>
            <a:endParaRPr lang="en-US" sz="6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28934" y="3079433"/>
            <a:ext cx="3716327" cy="1984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pt-BR" sz="2000">
                <a:solidFill>
                  <a:schemeClr val="bg1"/>
                </a:solidFill>
              </a:rPr>
              <a:t>Oferecer uma plataforma inteligente e acessível que auxilie usuários na montagem de computadores personalizados de forma eficiente, segura e compatível com suas necessidades.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DEC8551-C67F-7CD6-4DA2-C2467EF13F12}"/>
              </a:ext>
            </a:extLst>
          </p:cNvPr>
          <p:cNvSpPr txBox="1"/>
          <p:nvPr/>
        </p:nvSpPr>
        <p:spPr>
          <a:xfrm>
            <a:off x="685801" y="2138746"/>
            <a:ext cx="3759146" cy="4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Missão</a:t>
            </a:r>
            <a:endParaRPr lang="en-US" sz="36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DCDA2D2-E449-178C-CBB6-12EF4C6D3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934353-BFBF-3BD5-E9D5-52DA855BF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394" y="6236276"/>
            <a:ext cx="298032" cy="365125"/>
          </a:xfrm>
          <a:solidFill>
            <a:srgbClr val="0070C0"/>
          </a:solidFill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/>
              <a:t>5</a:t>
            </a:fld>
            <a:endParaRPr lang="pt-BR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BDA0-34D7-7D58-DB8C-F4B8B91E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6709622-9E52-4EC2-750D-ADF6AEC10FA6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D821154-D9E2-B92B-E2AF-6A3FCBF3A431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19135B0D-F4E8-6A27-DE70-3C52E5EAB5CF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CC3CC896-31E8-D8C0-D419-0040694EA03F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53BC7D-C740-04EE-6E68-FDAD63183222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9CD63EC-E680-A7D0-ADA3-1F2494F9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F65D9D-6B8F-F1A6-3D5E-FC51C68BC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54307"/>
            <a:ext cx="5514050" cy="3337149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pt-BR">
                <a:solidFill>
                  <a:schemeClr val="tx1"/>
                </a:solidFill>
                <a:latin typeface="Arial"/>
                <a:ea typeface="+mn-lt"/>
                <a:cs typeface="+mn-lt"/>
              </a:rPr>
              <a:t>Diagrama </a:t>
            </a:r>
            <a:r>
              <a:rPr lang="pt-BR" b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comportamental</a:t>
            </a:r>
            <a:r>
              <a:rPr lang="pt-BR">
                <a:solidFill>
                  <a:schemeClr val="tx1"/>
                </a:solidFill>
                <a:latin typeface="Arial"/>
                <a:ea typeface="+mn-lt"/>
                <a:cs typeface="+mn-lt"/>
              </a:rPr>
              <a:t> que descreve o comportamento de um sistema quando um evento acontece, incluindo todos os estados, transições e ações possíveis de um objeto.</a:t>
            </a:r>
            <a:br>
              <a:rPr lang="pt-BR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pt-BR">
                <a:latin typeface="Arial"/>
                <a:cs typeface="Arial"/>
              </a:rPr>
            </a:br>
            <a:endParaRPr lang="pt-BR">
              <a:solidFill>
                <a:srgbClr val="000000"/>
              </a:solidFill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Útil para modelar a lógica de </a:t>
            </a:r>
            <a:r>
              <a:rPr lang="pt-BR" b="1">
                <a:solidFill>
                  <a:srgbClr val="000000"/>
                </a:solidFill>
                <a:latin typeface="Arial"/>
                <a:cs typeface="Arial"/>
              </a:rPr>
              <a:t>builds, autenticação, etc.</a:t>
            </a:r>
            <a:br>
              <a:rPr lang="pt-BR" b="1">
                <a:latin typeface="Arial"/>
                <a:cs typeface="Arial"/>
              </a:rPr>
            </a:br>
            <a:br>
              <a:rPr lang="pt-BR" b="1">
                <a:latin typeface="Arial"/>
                <a:cs typeface="Arial"/>
              </a:rPr>
            </a:br>
            <a:endParaRPr lang="pt-BR" b="1">
              <a:solidFill>
                <a:srgbClr val="000000"/>
              </a:solidFill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Elementos: estados, transições, eventos</a:t>
            </a: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523F64-321E-05F8-961B-D4EC58A38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0750" y="5896204"/>
            <a:ext cx="1052508" cy="365125"/>
          </a:xfrm>
        </p:spPr>
        <p:txBody>
          <a:bodyPr/>
          <a:lstStyle/>
          <a:p>
            <a:fld id="{2F70CCD0-DC08-4722-8DB9-F9D5B94D7626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5" name="Imagem 4" descr="Diagrama de estados - Estados de graduação">
            <a:extLst>
              <a:ext uri="{FF2B5EF4-FFF2-40B4-BE49-F238E27FC236}">
                <a16:creationId xmlns:a16="http://schemas.microsoft.com/office/drawing/2014/main" id="{390496FC-8B6A-8203-F65F-90495E9A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02" y="2302344"/>
            <a:ext cx="4713989" cy="29265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0F80AE-4BE6-7404-5226-BF906EDA7777}"/>
              </a:ext>
            </a:extLst>
          </p:cNvPr>
          <p:cNvSpPr txBox="1"/>
          <p:nvPr/>
        </p:nvSpPr>
        <p:spPr>
          <a:xfrm>
            <a:off x="5910146" y="5872106"/>
            <a:ext cx="5354320" cy="191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Fonte: https://www.lucidchart.com/pages/pt/o-que-e-diagrama-de-maquina-de-estados-uml</a:t>
            </a:r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id="{CABE1A5D-A50D-E3EB-0B58-B494C108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470FA-D66D-ADAE-577B-44D34B845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03EBF5C-C38A-9881-CB82-84CF64A95D0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64C0A6-5408-C8F5-43CF-A8F2F5998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203" y="6181259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D4176DA-0F81-7701-838F-2DE88862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1FC2E84-A888-924D-D9E7-DEADB1806C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818" y="591619"/>
            <a:ext cx="9182096" cy="54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599842-4996-8F94-0D71-4B0223CF5C60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244327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2A62C-9271-8F75-546F-A53E59122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67D-0B76-5CDA-E911-20CC100E544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FF9729-8266-4B34-E116-4CA4F33A3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33F09353-386F-C9F8-AF52-DFBDFE03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DB3ECFA7-AD85-0363-8DB0-5D23D40E01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9" t="3408" r="35228" b="24506"/>
          <a:stretch>
            <a:fillRect/>
          </a:stretch>
        </p:blipFill>
        <p:spPr bwMode="auto">
          <a:xfrm>
            <a:off x="3780040" y="73825"/>
            <a:ext cx="5495975" cy="669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15F1917-DEEC-C6DE-BF88-717FA6D77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8" y="1439784"/>
            <a:ext cx="1779925" cy="10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4B426FD-056F-F0E7-68D8-393657562876}"/>
              </a:ext>
            </a:extLst>
          </p:cNvPr>
          <p:cNvSpPr/>
          <p:nvPr/>
        </p:nvSpPr>
        <p:spPr>
          <a:xfrm>
            <a:off x="823419" y="1466580"/>
            <a:ext cx="626336" cy="7680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85A08A-6159-3B46-393E-A941DF979D19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419093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4D0E3-5255-E17D-EDA0-D0668310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C519E94-0294-2416-EFF6-6C5D0495C7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9051CE-33E5-F830-1F40-8A1ADE02F3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t="11114" r="61862" b="51477"/>
          <a:stretch>
            <a:fillRect/>
          </a:stretch>
        </p:blipFill>
        <p:spPr bwMode="auto">
          <a:xfrm>
            <a:off x="2764283" y="1441241"/>
            <a:ext cx="8310461" cy="481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822735-CF00-2B33-F819-39583A321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123" y="5922733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3C99839-968A-3BCB-D56D-76FF24D0A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5EDBB8-BA8B-4876-A6C3-5EEFBA8A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8" y="1353520"/>
            <a:ext cx="1779925" cy="10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67F5A6-F581-BCD2-7AFF-2A65306AA8BB}"/>
              </a:ext>
            </a:extLst>
          </p:cNvPr>
          <p:cNvSpPr/>
          <p:nvPr/>
        </p:nvSpPr>
        <p:spPr>
          <a:xfrm>
            <a:off x="299544" y="1449373"/>
            <a:ext cx="608612" cy="4310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FA83CB-204C-541A-1FD3-E2C48838AF64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3578571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F562-8E96-7AAE-5418-84E5EC11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5425264-6E78-7557-9FDB-20BAF0099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BBB920F-3592-3A84-58A9-3066D41CBF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3" t="11558" r="1195" b="22149"/>
          <a:stretch>
            <a:fillRect/>
          </a:stretch>
        </p:blipFill>
        <p:spPr bwMode="auto">
          <a:xfrm>
            <a:off x="3343230" y="127185"/>
            <a:ext cx="6285170" cy="662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7AEA42-A295-3506-F97E-14F6AD540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8CB65E76-3E8A-87BF-6E8F-A2C30B885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CE15A05-C3B5-1533-DEEB-F3BEDF218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0" y="1367897"/>
            <a:ext cx="1779925" cy="10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6D7C966-B943-AC0F-4726-7165725D36AC}"/>
              </a:ext>
            </a:extLst>
          </p:cNvPr>
          <p:cNvSpPr/>
          <p:nvPr/>
        </p:nvSpPr>
        <p:spPr>
          <a:xfrm>
            <a:off x="1402332" y="1475656"/>
            <a:ext cx="642938" cy="7405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C73106-04E4-6AAE-952F-30B01038AA98}"/>
              </a:ext>
            </a:extLst>
          </p:cNvPr>
          <p:cNvSpPr txBox="1"/>
          <p:nvPr/>
        </p:nvSpPr>
        <p:spPr>
          <a:xfrm>
            <a:off x="257323" y="450511"/>
            <a:ext cx="1857614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209488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C39B-364A-D673-ADF8-1B5DB4664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BDFA1-0AB3-42D4-FAF8-7233EF87E84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E5AAA6-AE0B-0668-2513-AD0DDC417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82EDDFC7-B587-BA37-6FA5-F65D755BA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032230E-A797-5287-628E-D993BAA17372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809477B7-0B62-44C3-A45B-2FC8C24F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269" y="0"/>
            <a:ext cx="6524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E6C7-FF5F-C039-E5DA-E7285523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A61B66C-FE57-29B2-3FDE-500E5924F71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D47603-83AD-1973-2BE7-0356A6851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F80A1A14-0B1B-CF6A-AF88-CD06F293B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5D9890-3249-D473-7D9A-97C6A8DF2796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17" name="Imagem 16" descr="Diagrama&#10;&#10;O conteúdo gerado por IA pode estar incorreto.">
            <a:extLst>
              <a:ext uri="{FF2B5EF4-FFF2-40B4-BE49-F238E27FC236}">
                <a16:creationId xmlns:a16="http://schemas.microsoft.com/office/drawing/2014/main" id="{7CE3F39C-4844-8907-678B-D975FA17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0" r="280" b="57790"/>
          <a:stretch>
            <a:fillRect/>
          </a:stretch>
        </p:blipFill>
        <p:spPr>
          <a:xfrm>
            <a:off x="2085417" y="158151"/>
            <a:ext cx="9739803" cy="5497036"/>
          </a:xfrm>
          <a:prstGeom prst="rect">
            <a:avLst/>
          </a:prstGeom>
        </p:spPr>
      </p:pic>
      <p:pic>
        <p:nvPicPr>
          <p:cNvPr id="19" name="Imagem 18" descr="Diagrama&#10;&#10;O conteúdo gerado por IA pode estar incorreto.">
            <a:extLst>
              <a:ext uri="{FF2B5EF4-FFF2-40B4-BE49-F238E27FC236}">
                <a16:creationId xmlns:a16="http://schemas.microsoft.com/office/drawing/2014/main" id="{9FE33FD7-0283-6B8F-6CD6-2786F667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6" y="2228490"/>
            <a:ext cx="1796845" cy="240102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672B5019-72FC-BB72-9C32-9D95EF21BC46}"/>
              </a:ext>
            </a:extLst>
          </p:cNvPr>
          <p:cNvSpPr/>
          <p:nvPr/>
        </p:nvSpPr>
        <p:spPr>
          <a:xfrm>
            <a:off x="151008" y="2223371"/>
            <a:ext cx="1789487" cy="8964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96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507DD-3FDF-E667-8532-229D91FDF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5DA9EA9-848B-A6EF-75DF-03A4CEF103D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288AA1-EE8D-D5D8-9E09-B314C6D83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3316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EC42AC34-289F-43C7-3C75-51F7FA327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FF33BA-E861-1718-485D-EA45ABD5EDCE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D8D1842D-F896-E474-DF55-93BD2D9D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6" y="2228490"/>
            <a:ext cx="1796845" cy="240102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E56BA8D-A6EC-F10E-42A3-190E571C502D}"/>
              </a:ext>
            </a:extLst>
          </p:cNvPr>
          <p:cNvSpPr/>
          <p:nvPr/>
        </p:nvSpPr>
        <p:spPr>
          <a:xfrm>
            <a:off x="151008" y="2855974"/>
            <a:ext cx="1789487" cy="1212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F6202A20-CE10-1195-33D1-B57BF120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" t="27987" r="174" b="25885"/>
          <a:stretch>
            <a:fillRect/>
          </a:stretch>
        </p:blipFill>
        <p:spPr>
          <a:xfrm>
            <a:off x="2085417" y="158151"/>
            <a:ext cx="9740115" cy="60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1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9FE2-8A97-0044-DDBA-B287D68C4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800CED-CED5-F9A7-0EFA-B88A0E956EB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638E2-3190-0E20-5C76-1E30D8072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3316" y="6368165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D2738666-F105-26E2-DEC5-210D7CCED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DB09CB2-AFAB-93CF-15C2-134F36A1C44B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17451850-0199-30F8-9718-C984F45E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6" y="2228490"/>
            <a:ext cx="1796845" cy="240102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17317FC-0024-B790-7F24-861EBBD1B433}"/>
              </a:ext>
            </a:extLst>
          </p:cNvPr>
          <p:cNvSpPr/>
          <p:nvPr/>
        </p:nvSpPr>
        <p:spPr>
          <a:xfrm>
            <a:off x="151008" y="3747369"/>
            <a:ext cx="1789487" cy="8820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F12E8A58-19E9-B79F-C04E-758B42F7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" t="52273" r="-227" b="1539"/>
          <a:stretch>
            <a:fillRect/>
          </a:stretch>
        </p:blipFill>
        <p:spPr>
          <a:xfrm>
            <a:off x="2085417" y="158151"/>
            <a:ext cx="9754562" cy="60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3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51E0-4078-7271-7F43-F12BAD619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587CAF4-2C17-0772-5C49-F45874C42A9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A2337C-BAF9-21BB-CD71-B4B8F9EA9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59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E9A3D8F-C5A9-6C29-FC53-49746F05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16B48C1-B771-268C-DB52-1897F4406F16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AD6B25-F940-5C3F-782A-7FB0A65C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836" y="0"/>
            <a:ext cx="7111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6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60238-2A7F-68F2-A9E3-04575A5A9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4B67CFAE-F257-B01A-7418-841BB333E99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01022EF-47FF-4CCE-9C5F-C834D036B5E0}"/>
              </a:ext>
            </a:extLst>
          </p:cNvPr>
          <p:cNvSpPr txBox="1"/>
          <p:nvPr/>
        </p:nvSpPr>
        <p:spPr>
          <a:xfrm>
            <a:off x="8000909" y="2716012"/>
            <a:ext cx="397511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  <a:spcBef>
                <a:spcPct val="0"/>
              </a:spcBef>
            </a:pPr>
            <a:endParaRPr lang="en-US" sz="60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87A8AE7-7D72-B421-8C42-57C092C984FC}"/>
              </a:ext>
            </a:extLst>
          </p:cNvPr>
          <p:cNvSpPr txBox="1"/>
          <p:nvPr/>
        </p:nvSpPr>
        <p:spPr>
          <a:xfrm>
            <a:off x="7436670" y="1826839"/>
            <a:ext cx="3770391" cy="1969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pt-BR" sz="2000">
                <a:solidFill>
                  <a:schemeClr val="bg1"/>
                </a:solidFill>
                <a:latin typeface="Ubuntu"/>
              </a:rPr>
              <a:t>Ser referência em soluções online de montagem de PCs, promovendo acessibilidade tecnológica e experiência personalizada para todos os perfis de usuários.</a:t>
            </a:r>
            <a:endParaRPr lang="en-US" sz="2000">
              <a:solidFill>
                <a:schemeClr val="bg1"/>
              </a:solidFill>
              <a:latin typeface="Ubuntu"/>
              <a:ea typeface="Ubuntu"/>
              <a:cs typeface="Ubuntu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AD18560B-2EFD-BA60-D2F4-8119A59C6F68}"/>
              </a:ext>
            </a:extLst>
          </p:cNvPr>
          <p:cNvSpPr txBox="1"/>
          <p:nvPr/>
        </p:nvSpPr>
        <p:spPr>
          <a:xfrm>
            <a:off x="7436464" y="847424"/>
            <a:ext cx="3759146" cy="715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6000"/>
              </a:lnSpc>
              <a:spcBef>
                <a:spcPct val="0"/>
              </a:spcBef>
            </a:pP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Visão</a:t>
            </a:r>
            <a:endParaRPr lang="en-US" sz="3600">
              <a:solidFill>
                <a:srgbClr val="FFFFFF"/>
              </a:solidFill>
              <a:latin typeface="Secular One"/>
              <a:ea typeface="Secular One"/>
              <a:cs typeface="Secular One"/>
            </a:endParaRPr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44DBAE4B-AE9E-3A7A-EADD-3759D933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7FFB4842-704D-7AC4-E142-965A482B49C9}"/>
              </a:ext>
            </a:extLst>
          </p:cNvPr>
          <p:cNvGrpSpPr/>
          <p:nvPr/>
        </p:nvGrpSpPr>
        <p:grpSpPr>
          <a:xfrm>
            <a:off x="215972" y="-2017486"/>
            <a:ext cx="6794631" cy="8362623"/>
            <a:chOff x="0" y="0"/>
            <a:chExt cx="660400" cy="8128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29072B1-FEA5-B1F3-3438-5203C7ED373A}"/>
                </a:ext>
              </a:extLst>
            </p:cNvPr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blipFill>
              <a:blip r:embed="rId3"/>
              <a:stretch>
                <a:fillRect l="-26807" r="-5769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68EA496-798D-02F6-9C12-EE1EFE022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2224" y="6161855"/>
            <a:ext cx="275662" cy="365125"/>
          </a:xfrm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pPr/>
              <a:t>6</a:t>
            </a:fld>
            <a:endParaRPr lang="pt-BR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0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3B3C-EC43-DF49-0E4A-051830F3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04642A8-41C5-4585-3F95-4670810D1C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A000C3D-88E9-1B1F-C423-FE78B8DE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606" b="52444"/>
          <a:stretch>
            <a:fillRect/>
          </a:stretch>
        </p:blipFill>
        <p:spPr>
          <a:xfrm>
            <a:off x="2666613" y="0"/>
            <a:ext cx="9030882" cy="685799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6D047C-2BEC-0E79-323F-C6BC5E1BD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E0AAA47-90FA-338E-419B-80FCC5EA0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E406B6A-F8D3-7289-CD35-9E04AE3BCE28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5A3980FA-D7E0-B59E-10F3-006810477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6" y="1684284"/>
            <a:ext cx="1675637" cy="167165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E13ECA6-A2C0-EE4E-04CC-78E48B7E123C}"/>
              </a:ext>
            </a:extLst>
          </p:cNvPr>
          <p:cNvSpPr/>
          <p:nvPr/>
        </p:nvSpPr>
        <p:spPr>
          <a:xfrm>
            <a:off x="328613" y="1684284"/>
            <a:ext cx="764896" cy="6441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59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2759-9816-E6D5-A1FE-A3C42C01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B2401A6-6151-291E-CD92-3F8346627F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38E4E7-048D-626C-5D1B-9A17A01E3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97804"/>
            <a:ext cx="551260" cy="3448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FEF286D-E329-3C03-C3B0-A8557B27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8BCA0CD-CA4E-D07D-5F0A-2A3515A76B75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C9A6B4BA-1C3E-DC7B-BCE0-28C273B33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6" y="1684284"/>
            <a:ext cx="1675637" cy="167165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40FEC46-09A6-9484-195C-373E43C1396A}"/>
              </a:ext>
            </a:extLst>
          </p:cNvPr>
          <p:cNvSpPr/>
          <p:nvPr/>
        </p:nvSpPr>
        <p:spPr>
          <a:xfrm>
            <a:off x="419100" y="2198044"/>
            <a:ext cx="1026834" cy="6441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F9A7569-A3C2-3EAB-4F61-CF5EB533FF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46" t="29222" r="23318" b="19001"/>
          <a:stretch>
            <a:fillRect/>
          </a:stretch>
        </p:blipFill>
        <p:spPr>
          <a:xfrm>
            <a:off x="2781299" y="1"/>
            <a:ext cx="788817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44B5-1650-7351-733F-1CBF5AA40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C05AFBD-5C9F-AB6E-EC80-1FAD7E631C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2D40FB-1E1D-6751-923E-C1BACFEB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19" t="57778"/>
          <a:stretch>
            <a:fillRect/>
          </a:stretch>
        </p:blipFill>
        <p:spPr>
          <a:xfrm>
            <a:off x="2713576" y="708660"/>
            <a:ext cx="9472650" cy="557553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56D389-DD6D-5B46-1C13-88C663DA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3701" y="6160364"/>
            <a:ext cx="449660" cy="35496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FD800F7C-143E-23DE-B8FE-1D02491B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47D75F6-DB63-C0CE-F654-D61C3D8FECFB}"/>
              </a:ext>
            </a:extLst>
          </p:cNvPr>
          <p:cNvSpPr txBox="1"/>
          <p:nvPr/>
        </p:nvSpPr>
        <p:spPr>
          <a:xfrm>
            <a:off x="301727" y="314326"/>
            <a:ext cx="211589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  <a:endParaRPr lang="pt-BR" sz="1600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50E43D82-79D2-5778-48F1-AB49BDD39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6" y="1684284"/>
            <a:ext cx="1675637" cy="167165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1F9679-6029-E647-3B3B-70279B9D5F65}"/>
              </a:ext>
            </a:extLst>
          </p:cNvPr>
          <p:cNvSpPr/>
          <p:nvPr/>
        </p:nvSpPr>
        <p:spPr>
          <a:xfrm>
            <a:off x="661899" y="2641600"/>
            <a:ext cx="1194187" cy="7143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59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907F7-4A70-2A4A-57F6-C7E69B889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65E4B5-1708-0D93-AB5A-4AE3281C084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7EE7F7-0A05-1F44-56C2-0D8B6AB3F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928" y="6166488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C8FC8733-4E45-46EF-A1A8-BFBD58B1D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E8C2709-4095-64D4-3E26-7B5881BD58C0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88D8F0F5-1239-CE65-C781-F87B5CB3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7" y="0"/>
            <a:ext cx="8541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2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8FF68-4676-616E-1FB8-A8553C104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1CF310F-A4BD-85A8-9578-D8603E72935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BBBFB5-ED1F-7D92-990A-4E876C89F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6C8480CA-23AD-5787-739A-CA73DDCD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67951E-88CD-DF66-8FDE-B3427C37F261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E23145F8-3EF0-A35A-651F-FE9455F6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FE2C023-2BC9-CDB1-6C4B-FFE5AF22A09D}"/>
              </a:ext>
            </a:extLst>
          </p:cNvPr>
          <p:cNvSpPr/>
          <p:nvPr/>
        </p:nvSpPr>
        <p:spPr>
          <a:xfrm>
            <a:off x="151008" y="2007709"/>
            <a:ext cx="883714" cy="6807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E9C8167-E24A-BC05-D191-98D3D98233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6060" b="60671"/>
          <a:stretch>
            <a:fillRect/>
          </a:stretch>
        </p:blipFill>
        <p:spPr>
          <a:xfrm>
            <a:off x="2566412" y="229644"/>
            <a:ext cx="8471211" cy="61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4D6E7-FE8E-B325-2F81-4E0229B2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29D9A7A-3EE0-0B56-3569-1FC6483A609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1F9EF0-2E2C-7F3A-A3C0-F631AED55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54D987EB-1DCC-DD97-3324-9F204A0B8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59CCF4E-B4E8-5F48-E1EE-7E103F78D596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8AD55725-A780-7C64-3B5C-A8D91784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E3066C6-C4D2-561D-6BE5-BCB59A3B873B}"/>
              </a:ext>
            </a:extLst>
          </p:cNvPr>
          <p:cNvSpPr/>
          <p:nvPr/>
        </p:nvSpPr>
        <p:spPr>
          <a:xfrm>
            <a:off x="151008" y="2295256"/>
            <a:ext cx="1186426" cy="6285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1D38B14-621A-E5FC-5717-44341C0CF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596" r="40119" b="42030"/>
          <a:stretch>
            <a:fillRect/>
          </a:stretch>
        </p:blipFill>
        <p:spPr>
          <a:xfrm>
            <a:off x="2284576" y="389172"/>
            <a:ext cx="9634245" cy="53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0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ED075-189D-B293-D7F1-FE35FCCBC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52E064F-91DB-5AC3-D162-555B4DF0723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72793C-4C95-9C46-3011-E3F83B104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38C7284-C32A-A34A-FBAF-EDD34E02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6D29D5C-E34B-3EF0-D795-DA5379F2830C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C5F83BC6-62D5-D426-BE18-7907B2887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E77BA5F-EF5E-974F-390C-40040496A048}"/>
              </a:ext>
            </a:extLst>
          </p:cNvPr>
          <p:cNvSpPr/>
          <p:nvPr/>
        </p:nvSpPr>
        <p:spPr>
          <a:xfrm>
            <a:off x="898631" y="2482161"/>
            <a:ext cx="1228771" cy="522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CD17A094-4967-79AF-E3FD-20E980D4A1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16" t="27325" r="3930" b="42014"/>
          <a:stretch>
            <a:fillRect/>
          </a:stretch>
        </p:blipFill>
        <p:spPr>
          <a:xfrm>
            <a:off x="2305453" y="1222044"/>
            <a:ext cx="9726446" cy="41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8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1B9E0-9B0B-F1C2-BCF3-A01739012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7B97B21-2E1B-F88B-5168-9AC326CCC4D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B8D12F-8E3D-66E9-1196-6BAC82CAF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5AEF8030-C4C6-8510-3A30-D5558CBE2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0CA440C-264C-0E2F-C959-CB664B3EDE7A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23D0AB6A-2C62-A389-8265-F525F87C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4A25675-9FEF-6B4E-2B83-0594C430B17D}"/>
              </a:ext>
            </a:extLst>
          </p:cNvPr>
          <p:cNvSpPr/>
          <p:nvPr/>
        </p:nvSpPr>
        <p:spPr>
          <a:xfrm>
            <a:off x="611083" y="2410275"/>
            <a:ext cx="1329412" cy="565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41C1DC7E-1D53-9F8A-4189-4F731562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49" t="26422" r="33313" b="42790"/>
          <a:stretch>
            <a:fillRect/>
          </a:stretch>
        </p:blipFill>
        <p:spPr>
          <a:xfrm>
            <a:off x="2336960" y="627058"/>
            <a:ext cx="9359133" cy="53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A8D26-0CD1-2761-834F-AC243FF3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062CB5A-B8E7-BAC3-9F4E-C879B2C8D31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F1A52C-AD79-FF27-5616-6874BD229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A546DF4E-AC19-A4A4-7FF8-E4D68B2F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A480CA5-5D73-1E38-7A53-6C5B1EC09B4E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6BBCA5AF-2DDA-2FF8-6D0C-DCFB5AAFC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D3F2268-58FD-C8BB-95F0-2C7445BDFD27}"/>
              </a:ext>
            </a:extLst>
          </p:cNvPr>
          <p:cNvSpPr/>
          <p:nvPr/>
        </p:nvSpPr>
        <p:spPr>
          <a:xfrm>
            <a:off x="1143047" y="2740954"/>
            <a:ext cx="984355" cy="522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D8DE3C6C-1F4B-E1E0-18C2-998285C9EE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767" t="44727" r="11" b="22809"/>
          <a:stretch>
            <a:fillRect/>
          </a:stretch>
        </p:blipFill>
        <p:spPr>
          <a:xfrm>
            <a:off x="2336960" y="209524"/>
            <a:ext cx="9355779" cy="55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9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89881-A4E9-A499-966E-4B3425486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B69181-ED79-CBAB-B1EB-6EB85B46EB6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2689ABB5-497E-0192-8012-392634D85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2B1DEB-C8D6-71A9-A503-3328873DDB32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A9F12678-4E0B-BF2D-6B06-1C90BB376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6248D9D-22DC-57D9-51B8-4BF456D17D74}"/>
              </a:ext>
            </a:extLst>
          </p:cNvPr>
          <p:cNvSpPr/>
          <p:nvPr/>
        </p:nvSpPr>
        <p:spPr>
          <a:xfrm>
            <a:off x="1056782" y="2985369"/>
            <a:ext cx="1070619" cy="6807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45B751-A887-42A2-1DAA-72225B1E7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69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61D6C2BF-014A-1330-3F26-462E49B77F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678" t="60788" r="400" b="606"/>
          <a:stretch>
            <a:fillRect/>
          </a:stretch>
        </p:blipFill>
        <p:spPr>
          <a:xfrm>
            <a:off x="2382132" y="167745"/>
            <a:ext cx="9310557" cy="56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5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F9ED79B-1A70-D49B-7E8D-0AFCA9AF7BB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C3566"/>
              </a:gs>
              <a:gs pos="22000">
                <a:srgbClr val="1761AE"/>
              </a:gs>
              <a:gs pos="70000">
                <a:srgbClr val="0B4173"/>
              </a:gs>
              <a:gs pos="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D23B35FC-775A-1805-3188-B02DC14BF81D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-34291"/>
            <a:ext cx="11429999" cy="6892292"/>
            <a:chOff x="0" y="0"/>
            <a:chExt cx="6350000" cy="3810000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1845D8BB-B005-17DC-70DA-0687F44C0F4B}"/>
                </a:ext>
              </a:extLst>
            </p:cNvPr>
            <p:cNvSpPr/>
            <p:nvPr/>
          </p:nvSpPr>
          <p:spPr>
            <a:xfrm flipH="1"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6350000" y="1905000"/>
                  </a:moveTo>
                  <a:lnTo>
                    <a:pt x="6350000" y="1905000"/>
                  </a:lnTo>
                  <a:cubicBezTo>
                    <a:pt x="6350000" y="853440"/>
                    <a:pt x="5496560" y="0"/>
                    <a:pt x="4445000" y="0"/>
                  </a:cubicBez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lnTo>
                    <a:pt x="0" y="1905000"/>
                  </a:ln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lose/>
                </a:path>
              </a:pathLst>
            </a:custGeom>
            <a:blipFill>
              <a:blip r:embed="rId2"/>
              <a:stretch>
                <a:fillRect t="-1741" r="-12835" b="-14385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C756728C-9B00-B1E0-4A38-0D7CFAE717BF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1">
            <a:extLst>
              <a:ext uri="{FF2B5EF4-FFF2-40B4-BE49-F238E27FC236}">
                <a16:creationId xmlns:a16="http://schemas.microsoft.com/office/drawing/2014/main" id="{68FAD603-E227-6D18-687E-454E81D66EE8}"/>
              </a:ext>
            </a:extLst>
          </p:cNvPr>
          <p:cNvSpPr/>
          <p:nvPr/>
        </p:nvSpPr>
        <p:spPr>
          <a:xfrm>
            <a:off x="6096000" y="-34289"/>
            <a:ext cx="11487150" cy="6892289"/>
          </a:xfrm>
          <a:custGeom>
            <a:avLst/>
            <a:gdLst/>
            <a:ahLst/>
            <a:cxnLst/>
            <a:rect l="l" t="t" r="r" b="b"/>
            <a:pathLst>
              <a:path w="6350000" h="3810000">
                <a:moveTo>
                  <a:pt x="4445000" y="19050"/>
                </a:moveTo>
                <a:cubicBezTo>
                  <a:pt x="5485130" y="19050"/>
                  <a:pt x="6330950" y="864870"/>
                  <a:pt x="6330950" y="1905000"/>
                </a:cubicBezTo>
                <a:cubicBezTo>
                  <a:pt x="6330950" y="2945130"/>
                  <a:pt x="5485130" y="3790950"/>
                  <a:pt x="4445000" y="3790950"/>
                </a:cubicBezTo>
                <a:lnTo>
                  <a:pt x="1905000" y="3790950"/>
                </a:lnTo>
                <a:cubicBezTo>
                  <a:pt x="864870" y="3790950"/>
                  <a:pt x="19050" y="2945130"/>
                  <a:pt x="19050" y="1905000"/>
                </a:cubicBezTo>
                <a:cubicBezTo>
                  <a:pt x="19050" y="864870"/>
                  <a:pt x="864870" y="19050"/>
                  <a:pt x="1905000" y="19050"/>
                </a:cubicBezTo>
                <a:lnTo>
                  <a:pt x="4445000" y="19050"/>
                </a:lnTo>
                <a:moveTo>
                  <a:pt x="4445000" y="0"/>
                </a:moveTo>
                <a:lnTo>
                  <a:pt x="1905000" y="0"/>
                </a:lnTo>
                <a:cubicBezTo>
                  <a:pt x="853440" y="0"/>
                  <a:pt x="0" y="853440"/>
                  <a:pt x="0" y="1905000"/>
                </a:cubicBezTo>
                <a:cubicBezTo>
                  <a:pt x="0" y="2956560"/>
                  <a:pt x="853440" y="3810000"/>
                  <a:pt x="1905000" y="3810000"/>
                </a:cubicBezTo>
                <a:lnTo>
                  <a:pt x="4445000" y="3810000"/>
                </a:lnTo>
                <a:cubicBezTo>
                  <a:pt x="5496560" y="3810000"/>
                  <a:pt x="6350000" y="2956560"/>
                  <a:pt x="6350000" y="1905000"/>
                </a:cubicBezTo>
                <a:cubicBezTo>
                  <a:pt x="6350000" y="853440"/>
                  <a:pt x="5496560" y="0"/>
                  <a:pt x="4445000" y="0"/>
                </a:cubicBezTo>
                <a:lnTo>
                  <a:pt x="4445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8781670-9565-550E-E3A9-566E9AE85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69750" y="-3628796"/>
            <a:ext cx="1052508" cy="365125"/>
          </a:xfrm>
        </p:spPr>
        <p:txBody>
          <a:bodyPr/>
          <a:lstStyle/>
          <a:p>
            <a:fld id="{2F70CCD0-DC08-4722-8DB9-F9D5B94D7626}" type="slidenum">
              <a:rPr lang="pt-BR" smtClean="0"/>
              <a:pPr/>
              <a:t>7</a:t>
            </a:fld>
            <a:endParaRPr lang="pt-BR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C8A3781-F0DB-C3D0-3AB2-169B338CE316}"/>
              </a:ext>
            </a:extLst>
          </p:cNvPr>
          <p:cNvGrpSpPr>
            <a:grpSpLocks noChangeAspect="1"/>
          </p:cNvGrpSpPr>
          <p:nvPr/>
        </p:nvGrpSpPr>
        <p:grpSpPr>
          <a:xfrm>
            <a:off x="-5391151" y="-34290"/>
            <a:ext cx="11487150" cy="6892290"/>
            <a:chOff x="0" y="0"/>
            <a:chExt cx="6350000" cy="3810000"/>
          </a:xfrm>
          <a:gradFill flip="none" rotWithShape="1">
            <a:gsLst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3800E17-CCF3-F20B-C691-081F5EF6F63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314D7228-496F-DF63-BF52-FDBF5D06E2B0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09831247-E5C5-9895-B184-646F6581C9AC}"/>
              </a:ext>
            </a:extLst>
          </p:cNvPr>
          <p:cNvSpPr txBox="1"/>
          <p:nvPr/>
        </p:nvSpPr>
        <p:spPr>
          <a:xfrm>
            <a:off x="352424" y="1080525"/>
            <a:ext cx="4170118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O que é o </a:t>
            </a:r>
            <a:r>
              <a:rPr lang="en-US" sz="28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Montador</a:t>
            </a:r>
            <a:r>
              <a:rPr lang="en-US" sz="28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de PC Online </a:t>
            </a:r>
            <a:endParaRPr lang="pt-BR"/>
          </a:p>
        </p:txBody>
      </p:sp>
      <p:pic>
        <p:nvPicPr>
          <p:cNvPr id="21" name="Imagem 20" descr="Logotipo&#10;&#10;O conteúdo gerado por IA pode estar incorreto.">
            <a:extLst>
              <a:ext uri="{FF2B5EF4-FFF2-40B4-BE49-F238E27FC236}">
                <a16:creationId xmlns:a16="http://schemas.microsoft.com/office/drawing/2014/main" id="{FDE4DE5C-559A-E653-BA83-2FE88F234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4FE91633-542D-4A30-0EF5-C32EAA8D1C93}"/>
              </a:ext>
            </a:extLst>
          </p:cNvPr>
          <p:cNvSpPr txBox="1">
            <a:spLocks/>
          </p:cNvSpPr>
          <p:nvPr/>
        </p:nvSpPr>
        <p:spPr>
          <a:xfrm>
            <a:off x="10450750" y="5896204"/>
            <a:ext cx="302975" cy="365125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70CCD0-DC08-4722-8DB9-F9D5B94D7626}" type="slidenum">
              <a:rPr lang="pt-BR" sz="1800">
                <a:solidFill>
                  <a:schemeClr val="bg1"/>
                </a:solidFill>
              </a:rPr>
              <a:pPr/>
              <a:t>7</a:t>
            </a:fld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A8FE05F-C988-21BC-A7BE-85B00C5C07CF}"/>
              </a:ext>
            </a:extLst>
          </p:cNvPr>
          <p:cNvSpPr txBox="1"/>
          <p:nvPr/>
        </p:nvSpPr>
        <p:spPr>
          <a:xfrm>
            <a:off x="352426" y="2541164"/>
            <a:ext cx="4785633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2000">
                <a:solidFill>
                  <a:schemeClr val="bg1"/>
                </a:solidFill>
              </a:rPr>
              <a:t>O Montador de PC Online é uma plataforma inteligente, assistida por inteligência artificial, que auxilia o usuário a montar um computador personalizado conforme seu orçamento, perfil de uso e ambiente. A IA sugere peças compatíveis, otimiza o custo-benefício e torna todo o processo mais acessível, mesmo para quem não tem conhecimento técnico.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2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6BCD-9317-436F-E05A-9EFC2025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EFDACD7-BF44-8C76-F0EE-5E4F0EE016C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BF9A0DB1-95FE-C092-A8C6-193F6CC9C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69C464-ECB5-A516-1B22-3A99032AD688}"/>
              </a:ext>
            </a:extLst>
          </p:cNvPr>
          <p:cNvSpPr txBox="1"/>
          <p:nvPr/>
        </p:nvSpPr>
        <p:spPr>
          <a:xfrm>
            <a:off x="159746" y="208772"/>
            <a:ext cx="1965977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  <p:pic>
        <p:nvPicPr>
          <p:cNvPr id="6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2CCE46CA-A12B-B266-E398-0762D6FC2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" y="2013153"/>
            <a:ext cx="1977157" cy="1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78938AB-80EB-40D4-51D6-B9512C270590}"/>
              </a:ext>
            </a:extLst>
          </p:cNvPr>
          <p:cNvSpPr/>
          <p:nvPr/>
        </p:nvSpPr>
        <p:spPr>
          <a:xfrm>
            <a:off x="381046" y="2999746"/>
            <a:ext cx="1185637" cy="4363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18075C-F99C-BA4B-8692-6DF4FA10F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5844" y="621001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4B7651BF-3549-58DB-21F9-0E908C2BC3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87" t="54363" r="32569" b="7220"/>
          <a:stretch>
            <a:fillRect/>
          </a:stretch>
        </p:blipFill>
        <p:spPr>
          <a:xfrm>
            <a:off x="2329940" y="469716"/>
            <a:ext cx="9633351" cy="54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2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03EDA-9DE0-C2FB-009A-4ACF2B59A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EE5AC07-F48A-18D7-D8C8-B1BC1F9CB98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5023D2-8A36-88F9-7B81-C9448DE39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CBE098D2-0B15-0FBD-C17A-81CB02A5A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9E7BE4-B0C1-C218-F003-D5E5879FFC48}"/>
              </a:ext>
            </a:extLst>
          </p:cNvPr>
          <p:cNvSpPr txBox="1"/>
          <p:nvPr/>
        </p:nvSpPr>
        <p:spPr>
          <a:xfrm>
            <a:off x="435756" y="522928"/>
            <a:ext cx="1773916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9B4603BA-E502-8ACB-65FD-5C7504941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49" y="78828"/>
            <a:ext cx="4891180" cy="6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906CD-4517-7C25-7974-569BC9C7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9851D87-00D4-27DB-32F6-49E567A4154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466819-4409-D80A-5867-284F55073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5216EFE9-CAA3-85C8-B0E7-895B2C47F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DD1BEBF-DE3D-6C3D-AB63-F2C19F70B1C3}"/>
              </a:ext>
            </a:extLst>
          </p:cNvPr>
          <p:cNvSpPr txBox="1"/>
          <p:nvPr/>
        </p:nvSpPr>
        <p:spPr>
          <a:xfrm>
            <a:off x="435756" y="522928"/>
            <a:ext cx="1773916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1EF72E4F-C00C-6E6D-C86F-832E47996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38" y="1606795"/>
            <a:ext cx="1777490" cy="2469931"/>
          </a:xfrm>
          <a:prstGeom prst="rect">
            <a:avLst/>
          </a:prstGeom>
        </p:spPr>
      </p:pic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450FEC85-12A6-5493-3C11-C5BC362E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71" t="-1151" r="1075" b="47741"/>
          <a:stretch>
            <a:fillRect/>
          </a:stretch>
        </p:blipFill>
        <p:spPr>
          <a:xfrm>
            <a:off x="3210290" y="790173"/>
            <a:ext cx="7032285" cy="573938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45F646-D25C-AE81-1535-007E6BC064E9}"/>
              </a:ext>
            </a:extLst>
          </p:cNvPr>
          <p:cNvSpPr/>
          <p:nvPr/>
        </p:nvSpPr>
        <p:spPr>
          <a:xfrm>
            <a:off x="735769" y="1607125"/>
            <a:ext cx="1461533" cy="1224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35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EBFD-BEA5-F41F-C523-9016381C1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F1CA408-8848-0503-629D-60C7AEC61C7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A0B4C8-8783-FB2F-4BF1-AC226B66C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3E4E47AC-8239-F316-A293-8FE247A95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FAD73A5-3F79-BB44-50CB-2F3DCD06EC1B}"/>
              </a:ext>
            </a:extLst>
          </p:cNvPr>
          <p:cNvSpPr txBox="1"/>
          <p:nvPr/>
        </p:nvSpPr>
        <p:spPr>
          <a:xfrm>
            <a:off x="435756" y="522928"/>
            <a:ext cx="1773916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E958D2F-F94B-74EC-EE39-B4799232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38" y="1606795"/>
            <a:ext cx="1777490" cy="2469931"/>
          </a:xfrm>
          <a:prstGeom prst="rect">
            <a:avLst/>
          </a:prstGeom>
        </p:spPr>
      </p:pic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0D50340C-F606-4785-6B54-0204894C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007" t="44128" r="-194" b="-16"/>
          <a:stretch>
            <a:fillRect/>
          </a:stretch>
        </p:blipFill>
        <p:spPr>
          <a:xfrm>
            <a:off x="2395738" y="525250"/>
            <a:ext cx="8137081" cy="60056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077EEE-9DE1-141F-5BEC-FBEFF4869775}"/>
              </a:ext>
            </a:extLst>
          </p:cNvPr>
          <p:cNvSpPr/>
          <p:nvPr/>
        </p:nvSpPr>
        <p:spPr>
          <a:xfrm>
            <a:off x="433598" y="2697573"/>
            <a:ext cx="1776841" cy="13691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45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84ADF-8D7C-8CF5-CEB9-007A4854C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2722C06-3696-0C46-276A-6902D5529149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C17C32F-7198-FA4A-2797-341A04371B80}"/>
              </a:ext>
            </a:extLst>
          </p:cNvPr>
          <p:cNvGrpSpPr/>
          <p:nvPr/>
        </p:nvGrpSpPr>
        <p:grpSpPr>
          <a:xfrm>
            <a:off x="8942169" y="0"/>
            <a:ext cx="3249831" cy="6858000"/>
            <a:chOff x="0" y="0"/>
            <a:chExt cx="1283884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3816CF-BCE7-DB9B-C5B6-538D546A1484}"/>
                </a:ext>
              </a:extLst>
            </p:cNvPr>
            <p:cNvSpPr/>
            <p:nvPr/>
          </p:nvSpPr>
          <p:spPr>
            <a:xfrm>
              <a:off x="0" y="0"/>
              <a:ext cx="1283884" cy="2709333"/>
            </a:xfrm>
            <a:custGeom>
              <a:avLst/>
              <a:gdLst/>
              <a:ahLst/>
              <a:cxnLst/>
              <a:rect l="l" t="t" r="r" b="b"/>
              <a:pathLst>
                <a:path w="1283884" h="2709333">
                  <a:moveTo>
                    <a:pt x="0" y="0"/>
                  </a:moveTo>
                  <a:lnTo>
                    <a:pt x="1283884" y="0"/>
                  </a:lnTo>
                  <a:lnTo>
                    <a:pt x="1283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CC6CC0-6B7A-590D-61C9-7346C744890F}"/>
                </a:ext>
              </a:extLst>
            </p:cNvPr>
            <p:cNvSpPr txBox="1"/>
            <p:nvPr/>
          </p:nvSpPr>
          <p:spPr>
            <a:xfrm>
              <a:off x="0" y="0"/>
              <a:ext cx="1283884" cy="27093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50DB5EE-EDBB-FCD4-0B6E-3DF4DD7E12C0}"/>
              </a:ext>
            </a:extLst>
          </p:cNvPr>
          <p:cNvGrpSpPr/>
          <p:nvPr/>
        </p:nvGrpSpPr>
        <p:grpSpPr>
          <a:xfrm>
            <a:off x="8942169" y="3429000"/>
            <a:ext cx="3249831" cy="3429000"/>
            <a:chOff x="0" y="0"/>
            <a:chExt cx="1283884" cy="13546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6161D05-CB11-01C9-FE58-29FCAF5BB636}"/>
                </a:ext>
              </a:extLst>
            </p:cNvPr>
            <p:cNvSpPr/>
            <p:nvPr/>
          </p:nvSpPr>
          <p:spPr>
            <a:xfrm>
              <a:off x="0" y="0"/>
              <a:ext cx="1283884" cy="1354667"/>
            </a:xfrm>
            <a:custGeom>
              <a:avLst/>
              <a:gdLst/>
              <a:ahLst/>
              <a:cxnLst/>
              <a:rect l="l" t="t" r="r" b="b"/>
              <a:pathLst>
                <a:path w="1283884" h="1354667">
                  <a:moveTo>
                    <a:pt x="0" y="0"/>
                  </a:moveTo>
                  <a:lnTo>
                    <a:pt x="1283884" y="0"/>
                  </a:lnTo>
                  <a:lnTo>
                    <a:pt x="128388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2267E"/>
            </a:solidFill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78D233-36B4-F90E-0374-F9AB7A6CADF5}"/>
                </a:ext>
              </a:extLst>
            </p:cNvPr>
            <p:cNvSpPr txBox="1"/>
            <p:nvPr/>
          </p:nvSpPr>
          <p:spPr>
            <a:xfrm>
              <a:off x="0" y="0"/>
              <a:ext cx="1283884" cy="13546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65"/>
                </a:lnSpc>
              </a:pPr>
              <a:endParaRPr sz="1200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73C7ACF-1DD1-070E-2DF5-5CDBE7C8DA47}"/>
              </a:ext>
            </a:extLst>
          </p:cNvPr>
          <p:cNvSpPr txBox="1"/>
          <p:nvPr/>
        </p:nvSpPr>
        <p:spPr>
          <a:xfrm>
            <a:off x="579158" y="3604061"/>
            <a:ext cx="403189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Diagrama</a:t>
            </a:r>
            <a:r>
              <a:rPr lang="en-US" sz="5000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 de </a:t>
            </a:r>
            <a:r>
              <a:rPr lang="en-US" sz="5000" err="1">
                <a:solidFill>
                  <a:srgbClr val="02267E"/>
                </a:solidFill>
                <a:latin typeface="Secular One"/>
                <a:ea typeface="Secular One"/>
                <a:cs typeface="Secular One"/>
                <a:sym typeface="Secular One"/>
              </a:rPr>
              <a:t>Sequência</a:t>
            </a:r>
            <a:endParaRPr lang="en-US" sz="5000" err="1">
              <a:solidFill>
                <a:srgbClr val="02267E"/>
              </a:solidFill>
              <a:latin typeface="Secular One"/>
              <a:ea typeface="Secular One"/>
              <a:cs typeface="Secular One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617918F-E711-FA5D-969F-899E672E84D1}"/>
              </a:ext>
            </a:extLst>
          </p:cNvPr>
          <p:cNvGrpSpPr/>
          <p:nvPr/>
        </p:nvGrpSpPr>
        <p:grpSpPr>
          <a:xfrm>
            <a:off x="5226647" y="-16"/>
            <a:ext cx="6858030" cy="6858028"/>
            <a:chOff x="0" y="0"/>
            <a:chExt cx="812800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FAB649F4-7D46-096C-19C7-EE0AF4B017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702" t="-6535" r="-8285" b="-94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2C36B384-E55F-E6FF-D649-55B57C8A4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423927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  <a:highlight>
                  <a:srgbClr val="1C3566"/>
                </a:highlight>
              </a:rPr>
              <a:t>74</a:t>
            </a:fld>
            <a:endParaRPr lang="pt-BR">
              <a:solidFill>
                <a:schemeClr val="bg1"/>
              </a:solidFill>
              <a:highlight>
                <a:srgbClr val="1C3566"/>
              </a:highlight>
            </a:endParaRP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322AB300-885D-F7FF-D9E6-6F03079C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7233-61A7-BF03-3EC4-2FF3E393D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569C5B2-5D2C-E1A6-1335-44A4ABBF5DBD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59B7A1E-AA53-FB52-6899-D7718CACB77D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E41374BC-D03B-B389-C1BD-56AA5D1E241A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B4125E80-2EF6-F410-A8E4-E5B0F2F677D5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DADD95C-7507-5465-521F-08B59BDD2070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23EA2EE-4692-C176-A6E7-B27FB43E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Explicação do diagrama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041218-E99F-0843-1301-3C6123839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043138"/>
            <a:ext cx="5227530" cy="1543202"/>
          </a:xfrm>
        </p:spPr>
        <p:txBody>
          <a:bodyPr>
            <a:normAutofit fontScale="92500" lnSpcReduction="10000"/>
          </a:bodyPr>
          <a:lstStyle/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Mostra a </a:t>
            </a:r>
            <a:r>
              <a:rPr lang="pt-BR" b="1">
                <a:solidFill>
                  <a:srgbClr val="000000"/>
                </a:solidFill>
                <a:latin typeface="Arial"/>
                <a:cs typeface="Arial"/>
              </a:rPr>
              <a:t>ordem das interações entre objetos</a:t>
            </a:r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 ao longo do tempo</a:t>
            </a:r>
            <a:endParaRPr lang="pt-BR" err="1">
              <a:latin typeface="Arial"/>
              <a:cs typeface="Arial"/>
            </a:endParaRPr>
          </a:p>
          <a:p>
            <a:pPr marL="305435" indent="-305435"/>
            <a:endParaRPr lang="pt-BR">
              <a:solidFill>
                <a:srgbClr val="000000"/>
              </a:solidFill>
              <a:latin typeface="Arial"/>
              <a:cs typeface="Arial"/>
            </a:endParaRPr>
          </a:p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Elementos: atores, objetos, mensagens, linhas de vida, barras de ativação, etc.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B33533-D297-79A7-932B-34842DFD0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0750" y="5896204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75</a:t>
            </a:fld>
            <a:endParaRPr lang="pt-BR"/>
          </a:p>
        </p:txBody>
      </p:sp>
      <p:pic>
        <p:nvPicPr>
          <p:cNvPr id="5" name="Imagem 4" descr="O que é um diagrama de sequência UML? | Lucidchart">
            <a:extLst>
              <a:ext uri="{FF2B5EF4-FFF2-40B4-BE49-F238E27FC236}">
                <a16:creationId xmlns:a16="http://schemas.microsoft.com/office/drawing/2014/main" id="{42FD993A-929F-820D-D3AA-A009C401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791" y="2321030"/>
            <a:ext cx="3361634" cy="280124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2DFADB6-1926-D052-3815-9CB2568F4D6F}"/>
              </a:ext>
            </a:extLst>
          </p:cNvPr>
          <p:cNvSpPr txBox="1"/>
          <p:nvPr/>
        </p:nvSpPr>
        <p:spPr>
          <a:xfrm>
            <a:off x="6632837" y="6311133"/>
            <a:ext cx="4604657" cy="191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Fonte: https://www.lucidchart.com/pages/pt/o-que-e-diagrama-de-sequencia-uml</a:t>
            </a:r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id="{AABFAA9C-CD04-9F3B-A600-11E3B0E4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3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23A6-A0AD-95EA-E95A-5DC6BD6A6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7CE1989-597E-4479-91D7-3BA2BAE9D031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D5CC95-311B-C764-764D-DB46CB18B65C}"/>
              </a:ext>
            </a:extLst>
          </p:cNvPr>
          <p:cNvGrpSpPr/>
          <p:nvPr/>
        </p:nvGrpSpPr>
        <p:grpSpPr>
          <a:xfrm flipH="1">
            <a:off x="-31220" y="0"/>
            <a:ext cx="12223220" cy="1983513"/>
            <a:chOff x="-31218" y="-29584"/>
            <a:chExt cx="12223220" cy="1983513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A97BBD31-3B9A-DAC9-D735-600F0A338FE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9987133" y="-250940"/>
              <a:ext cx="1983512" cy="2426226"/>
              <a:chOff x="0" y="0"/>
              <a:chExt cx="4433570" cy="6350000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2DA81F5C-8D0D-1DFB-94AB-7F776F7326B1}"/>
                  </a:ext>
                </a:extLst>
              </p:cNvPr>
              <p:cNvSpPr/>
              <p:nvPr/>
            </p:nvSpPr>
            <p:spPr>
              <a:xfrm>
                <a:off x="0" y="0"/>
                <a:ext cx="44335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33570" h="6350000">
                    <a:moveTo>
                      <a:pt x="4433570" y="0"/>
                    </a:moveTo>
                    <a:lnTo>
                      <a:pt x="4433570" y="0"/>
                    </a:lnTo>
                    <a:lnTo>
                      <a:pt x="4433570" y="0"/>
                    </a:lnTo>
                    <a:lnTo>
                      <a:pt x="4433570" y="6350000"/>
                    </a:lnTo>
                    <a:lnTo>
                      <a:pt x="4433570" y="6350000"/>
                    </a:lnTo>
                    <a:lnTo>
                      <a:pt x="0" y="6350000"/>
                    </a:lnTo>
                    <a:lnTo>
                      <a:pt x="0" y="6350000"/>
                    </a:lnTo>
                    <a:lnTo>
                      <a:pt x="0" y="4433570"/>
                    </a:lnTo>
                    <a:cubicBezTo>
                      <a:pt x="0" y="1985010"/>
                      <a:pt x="1985010" y="0"/>
                      <a:pt x="44335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281626-71CD-386C-BB77-FCF54BC5B3BB}"/>
                </a:ext>
              </a:extLst>
            </p:cNvPr>
            <p:cNvSpPr/>
            <p:nvPr/>
          </p:nvSpPr>
          <p:spPr>
            <a:xfrm>
              <a:off x="-31218" y="-29584"/>
              <a:ext cx="9796994" cy="1983512"/>
            </a:xfrm>
            <a:custGeom>
              <a:avLst/>
              <a:gdLst/>
              <a:ahLst/>
              <a:cxnLst/>
              <a:rect l="l" t="t" r="r" b="b"/>
              <a:pathLst>
                <a:path w="3062537" h="962236">
                  <a:moveTo>
                    <a:pt x="0" y="0"/>
                  </a:moveTo>
                  <a:lnTo>
                    <a:pt x="3062537" y="0"/>
                  </a:lnTo>
                  <a:lnTo>
                    <a:pt x="3062537" y="962236"/>
                  </a:lnTo>
                  <a:lnTo>
                    <a:pt x="0" y="962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73B63E9-05C7-5663-94F1-F750DA45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SIMBOLOGIA do diagrama de Sequencia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BC143-8056-342E-DB97-52C4C3105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10" y="2568686"/>
            <a:ext cx="4451281" cy="993373"/>
          </a:xfrm>
        </p:spPr>
        <p:txBody>
          <a:bodyPr>
            <a:normAutofit/>
          </a:bodyPr>
          <a:lstStyle/>
          <a:p>
            <a:pPr marL="305435" indent="-305435"/>
            <a:r>
              <a:rPr lang="pt-BR" sz="1600">
                <a:solidFill>
                  <a:srgbClr val="000000"/>
                </a:solidFill>
                <a:latin typeface="Arial"/>
                <a:cs typeface="Arial"/>
              </a:rPr>
              <a:t>Caixa de ativação: Representa o tempo necessário para que um objeto conclua uma 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D7595C-F653-C928-5DE9-BCC235BDB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7052" y="5996846"/>
            <a:ext cx="1052508" cy="365125"/>
          </a:xfrm>
        </p:spPr>
        <p:txBody>
          <a:bodyPr lIns="91440" tIns="45720" rIns="91440" bIns="45720" anchor="t"/>
          <a:lstStyle/>
          <a:p>
            <a:pPr algn="r"/>
            <a:fld id="{2F70CCD0-DC08-4722-8DB9-F9D5B94D7626}" type="slidenum">
              <a:rPr lang="pt-BR" smtClean="0"/>
              <a:pPr algn="r"/>
              <a:t>76</a:t>
            </a:fld>
            <a:endParaRPr lang="pt-BR"/>
          </a:p>
        </p:txBody>
      </p:sp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id="{758D5F68-6C7E-2BE9-F10C-536D06C6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89AA7ECC-51B6-9408-999B-02B610E71FD9}"/>
              </a:ext>
            </a:extLst>
          </p:cNvPr>
          <p:cNvSpPr txBox="1">
            <a:spLocks/>
          </p:cNvSpPr>
          <p:nvPr/>
        </p:nvSpPr>
        <p:spPr>
          <a:xfrm>
            <a:off x="1461879" y="2807350"/>
            <a:ext cx="3739502" cy="70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Simboliza um ator que interage com o sistema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4E83ED82-0F66-10B5-0572-5B73BD7E9082}"/>
              </a:ext>
            </a:extLst>
          </p:cNvPr>
          <p:cNvSpPr txBox="1">
            <a:spLocks/>
          </p:cNvSpPr>
          <p:nvPr/>
        </p:nvSpPr>
        <p:spPr>
          <a:xfrm>
            <a:off x="1461880" y="4274337"/>
            <a:ext cx="3923432" cy="792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Simboliza a linha de vida, representa a passagem de tempo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EB6EE7B5-50B6-E6CA-3956-45B0542B6AC6}"/>
              </a:ext>
            </a:extLst>
          </p:cNvPr>
          <p:cNvSpPr txBox="1">
            <a:spLocks/>
          </p:cNvSpPr>
          <p:nvPr/>
        </p:nvSpPr>
        <p:spPr>
          <a:xfrm>
            <a:off x="6863832" y="3544216"/>
            <a:ext cx="4424657" cy="979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 sz="1600">
                <a:solidFill>
                  <a:srgbClr val="000000"/>
                </a:solidFill>
                <a:latin typeface="Arial"/>
                <a:cs typeface="Arial"/>
              </a:rPr>
              <a:t>Mensagem Síncrona: Representa uma chamada de método que espera resposta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DAEDC223-CACE-00E3-6E7A-1FCA77C3F65C}"/>
              </a:ext>
            </a:extLst>
          </p:cNvPr>
          <p:cNvSpPr txBox="1">
            <a:spLocks/>
          </p:cNvSpPr>
          <p:nvPr/>
        </p:nvSpPr>
        <p:spPr>
          <a:xfrm>
            <a:off x="6849721" y="5372270"/>
            <a:ext cx="4338392" cy="979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 sz="1600">
                <a:solidFill>
                  <a:srgbClr val="000000"/>
                </a:solidFill>
                <a:latin typeface="Arial"/>
                <a:cs typeface="Arial"/>
              </a:rPr>
              <a:t>Mensagem de retorno: Mostra a resposta após uma chamada síncrona.</a:t>
            </a:r>
          </a:p>
        </p:txBody>
      </p:sp>
      <p:pic>
        <p:nvPicPr>
          <p:cNvPr id="5" name="Gráfico 4" descr="símbolo de ator">
            <a:extLst>
              <a:ext uri="{FF2B5EF4-FFF2-40B4-BE49-F238E27FC236}">
                <a16:creationId xmlns:a16="http://schemas.microsoft.com/office/drawing/2014/main" id="{AF008A22-0E17-34ED-24B7-E457B8DA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484" y="2469766"/>
            <a:ext cx="530443" cy="1038225"/>
          </a:xfrm>
          <a:prstGeom prst="rect">
            <a:avLst/>
          </a:prstGeom>
        </p:spPr>
      </p:pic>
      <p:pic>
        <p:nvPicPr>
          <p:cNvPr id="7" name="Gráfico 6" descr="símbolo de linha da vida">
            <a:extLst>
              <a:ext uri="{FF2B5EF4-FFF2-40B4-BE49-F238E27FC236}">
                <a16:creationId xmlns:a16="http://schemas.microsoft.com/office/drawing/2014/main" id="{8F9B85DA-73D3-340D-BF13-F9CC8591B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63" y="3831350"/>
            <a:ext cx="1378826" cy="1546990"/>
          </a:xfrm>
          <a:prstGeom prst="rect">
            <a:avLst/>
          </a:prstGeom>
        </p:spPr>
      </p:pic>
      <p:pic>
        <p:nvPicPr>
          <p:cNvPr id="15" name="Gráfico 14" descr="caixa de ativação">
            <a:extLst>
              <a:ext uri="{FF2B5EF4-FFF2-40B4-BE49-F238E27FC236}">
                <a16:creationId xmlns:a16="http://schemas.microsoft.com/office/drawing/2014/main" id="{CA350A69-DBBC-530C-D82E-2DA28F967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5378" y="2427726"/>
            <a:ext cx="329105" cy="1122306"/>
          </a:xfrm>
          <a:prstGeom prst="rect">
            <a:avLst/>
          </a:prstGeom>
        </p:spPr>
      </p:pic>
      <p:pic>
        <p:nvPicPr>
          <p:cNvPr id="17" name="Gráfico 16" descr="Símbolo de mensagens síncronas">
            <a:extLst>
              <a:ext uri="{FF2B5EF4-FFF2-40B4-BE49-F238E27FC236}">
                <a16:creationId xmlns:a16="http://schemas.microsoft.com/office/drawing/2014/main" id="{462BFDDE-66D2-1714-8289-4BB0411CD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6414" y="3997853"/>
            <a:ext cx="1496837" cy="188736"/>
          </a:xfrm>
          <a:prstGeom prst="rect">
            <a:avLst/>
          </a:prstGeom>
        </p:spPr>
      </p:pic>
      <p:pic>
        <p:nvPicPr>
          <p:cNvPr id="19" name="Gráfico 18" descr="símbolo de mensagens assíncronas">
            <a:extLst>
              <a:ext uri="{FF2B5EF4-FFF2-40B4-BE49-F238E27FC236}">
                <a16:creationId xmlns:a16="http://schemas.microsoft.com/office/drawing/2014/main" id="{254AD5C3-324E-CF94-6DB3-540E2CC69F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78450" y="4764264"/>
            <a:ext cx="1477433" cy="306916"/>
          </a:xfrm>
          <a:prstGeom prst="rect">
            <a:avLst/>
          </a:prstGeom>
        </p:spPr>
      </p:pic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68D1A2EE-9383-1D5B-B70D-11F79700FE24}"/>
              </a:ext>
            </a:extLst>
          </p:cNvPr>
          <p:cNvSpPr txBox="1">
            <a:spLocks/>
          </p:cNvSpPr>
          <p:nvPr/>
        </p:nvSpPr>
        <p:spPr>
          <a:xfrm>
            <a:off x="6863833" y="4531993"/>
            <a:ext cx="4551656" cy="824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pt-BR" sz="1600">
                <a:solidFill>
                  <a:srgbClr val="000000"/>
                </a:solidFill>
                <a:latin typeface="Arial"/>
                <a:cs typeface="Arial"/>
              </a:rPr>
              <a:t>Mensagem Assíncrona: Representa um envio de sinal que não espera resposta.</a:t>
            </a:r>
          </a:p>
        </p:txBody>
      </p:sp>
      <p:pic>
        <p:nvPicPr>
          <p:cNvPr id="26" name="Gráfico 25" descr="símbolo de mensagens de retorno assíncronas">
            <a:extLst>
              <a:ext uri="{FF2B5EF4-FFF2-40B4-BE49-F238E27FC236}">
                <a16:creationId xmlns:a16="http://schemas.microsoft.com/office/drawing/2014/main" id="{59C9D012-3781-1A88-B99F-144AAB4AD2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64339" y="5582709"/>
            <a:ext cx="1449211" cy="2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08390-A83C-9CDF-1444-245D58820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349F7E4-CD09-2105-35BC-C299C85453B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69E5BF-0F59-1FC6-94C9-145A5991D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5DA105BE-F53C-789C-9BE3-8EFD69353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6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id="{A5F4A458-8134-ECD8-A2DB-4B2BF475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05" y="245329"/>
            <a:ext cx="2397751" cy="64484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E0F97ED-0553-994B-7851-D88A243A3810}"/>
              </a:ext>
            </a:extLst>
          </p:cNvPr>
          <p:cNvSpPr txBox="1"/>
          <p:nvPr/>
        </p:nvSpPr>
        <p:spPr>
          <a:xfrm>
            <a:off x="257323" y="450511"/>
            <a:ext cx="1673683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229882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E6ED4-6F1E-FDF1-1F98-D35CD373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35D590E-C55E-7CAB-05B0-261493E102F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3992D8-D733-9824-0216-BFA91F632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6407AD40-C6B1-D2CC-88AD-828822B3F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10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id="{4BBC989A-EFAC-2287-42AB-0A0C25FF0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256" y="1480294"/>
            <a:ext cx="1090770" cy="3308493"/>
          </a:xfrm>
        </p:spPr>
      </p:pic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36F6E6D1-37F2-8B82-E0E9-29D642BBF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2" b="7477"/>
          <a:stretch>
            <a:fillRect/>
          </a:stretch>
        </p:blipFill>
        <p:spPr>
          <a:xfrm>
            <a:off x="1930619" y="1540228"/>
            <a:ext cx="8580407" cy="462235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0F435B7-8217-A729-4A1B-82939BD3FFD0}"/>
              </a:ext>
            </a:extLst>
          </p:cNvPr>
          <p:cNvSpPr/>
          <p:nvPr/>
        </p:nvSpPr>
        <p:spPr>
          <a:xfrm>
            <a:off x="307423" y="1475996"/>
            <a:ext cx="1081279" cy="64754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30A338-D5D8-4A39-FE5C-C6E02A59368D}"/>
              </a:ext>
            </a:extLst>
          </p:cNvPr>
          <p:cNvSpPr txBox="1"/>
          <p:nvPr/>
        </p:nvSpPr>
        <p:spPr>
          <a:xfrm>
            <a:off x="257323" y="450511"/>
            <a:ext cx="1673683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236182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FB353-B309-210A-2DB1-9927544D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FAA8B35-2DB5-5565-833C-34A7FCC4B0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8B60C6-4E86-BE35-73D2-51D2C8CD4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79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A8A07FC-6CAB-4C38-8EA5-422DB78AC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3A6CA8BE-3417-669F-0B08-DFA0D11E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09" y="1474569"/>
            <a:ext cx="10537934" cy="41190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BDBD73-CEFC-03FE-583E-6A656C9DDCB1}"/>
              </a:ext>
            </a:extLst>
          </p:cNvPr>
          <p:cNvSpPr txBox="1"/>
          <p:nvPr/>
        </p:nvSpPr>
        <p:spPr>
          <a:xfrm>
            <a:off x="309874" y="450511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5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id="{03420B5B-9E6F-685A-9BC0-C5B061EAB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1256" y="1480294"/>
            <a:ext cx="1090770" cy="3308493"/>
          </a:xfr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0380C3B9-8CE9-2E3F-4FE6-6EDF370510D4}"/>
              </a:ext>
            </a:extLst>
          </p:cNvPr>
          <p:cNvSpPr/>
          <p:nvPr/>
        </p:nvSpPr>
        <p:spPr>
          <a:xfrm>
            <a:off x="307423" y="2093478"/>
            <a:ext cx="1081279" cy="51617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24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981A8-482C-9AA8-EB47-75D35B20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E74BDC-91BE-424F-7496-4E0AD9914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0750" y="5896204"/>
            <a:ext cx="1052508" cy="365125"/>
          </a:xfrm>
        </p:spPr>
        <p:txBody>
          <a:bodyPr/>
          <a:lstStyle/>
          <a:p>
            <a:fld id="{2F70CCD0-DC08-4722-8DB9-F9D5B94D7626}" type="slidenum">
              <a:rPr lang="pt-BR" sz="1800"/>
              <a:t>8</a:t>
            </a:fld>
            <a:endParaRPr lang="pt-BR" sz="180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EEDDF085-508D-EE1D-928E-23D182DA2348}"/>
              </a:ext>
            </a:extLst>
          </p:cNvPr>
          <p:cNvGrpSpPr/>
          <p:nvPr/>
        </p:nvGrpSpPr>
        <p:grpSpPr>
          <a:xfrm>
            <a:off x="0" y="0"/>
            <a:ext cx="12192000" cy="2484720"/>
            <a:chOff x="0" y="0"/>
            <a:chExt cx="4816593" cy="956492"/>
          </a:xfrm>
          <a:solidFill>
            <a:schemeClr val="accent1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652FA8C7-FFF2-EFB4-1F5E-A5789C7754CA}"/>
                </a:ext>
              </a:extLst>
            </p:cNvPr>
            <p:cNvSpPr/>
            <p:nvPr/>
          </p:nvSpPr>
          <p:spPr>
            <a:xfrm>
              <a:off x="0" y="0"/>
              <a:ext cx="4816592" cy="956492"/>
            </a:xfrm>
            <a:custGeom>
              <a:avLst/>
              <a:gdLst/>
              <a:ahLst/>
              <a:cxnLst/>
              <a:rect l="l" t="t" r="r" b="b"/>
              <a:pathLst>
                <a:path w="4816592" h="956492">
                  <a:moveTo>
                    <a:pt x="0" y="0"/>
                  </a:moveTo>
                  <a:lnTo>
                    <a:pt x="4816592" y="0"/>
                  </a:lnTo>
                  <a:lnTo>
                    <a:pt x="4816592" y="956492"/>
                  </a:lnTo>
                  <a:lnTo>
                    <a:pt x="0" y="9564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AE5C8F85-003C-1F49-21F1-A952108CD298}"/>
                </a:ext>
              </a:extLst>
            </p:cNvPr>
            <p:cNvSpPr txBox="1"/>
            <p:nvPr/>
          </p:nvSpPr>
          <p:spPr>
            <a:xfrm>
              <a:off x="0" y="0"/>
              <a:ext cx="4816593" cy="9564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F0805FE3-DE93-2F94-A5B5-E3032A3CF8B0}"/>
              </a:ext>
            </a:extLst>
          </p:cNvPr>
          <p:cNvSpPr txBox="1"/>
          <p:nvPr/>
        </p:nvSpPr>
        <p:spPr>
          <a:xfrm>
            <a:off x="685802" y="740682"/>
            <a:ext cx="7060517" cy="4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Benefícios</a:t>
            </a:r>
            <a:r>
              <a:rPr lang="en-US" sz="36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do </a:t>
            </a: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Nosso</a:t>
            </a:r>
            <a:r>
              <a:rPr lang="en-US" sz="36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36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Projeto</a:t>
            </a:r>
            <a:endParaRPr lang="en-US" sz="3600">
              <a:solidFill>
                <a:srgbClr val="FFFFFF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D5F857D-3C9F-FBF8-1927-AAAF8B3F1987}"/>
              </a:ext>
            </a:extLst>
          </p:cNvPr>
          <p:cNvSpPr txBox="1"/>
          <p:nvPr/>
        </p:nvSpPr>
        <p:spPr>
          <a:xfrm>
            <a:off x="4611745" y="2997311"/>
            <a:ext cx="3170252" cy="462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800"/>
              </a:lnSpc>
              <a:spcBef>
                <a:spcPct val="0"/>
              </a:spcBef>
            </a:pPr>
            <a:r>
              <a:rPr lang="pt-BR" sz="2000" b="1">
                <a:latin typeface="Ubuntu" panose="020B0504030602030204" pitchFamily="34" charset="0"/>
              </a:rPr>
              <a:t>Acessível para todos os níveis de conhecimento</a:t>
            </a:r>
            <a:endParaRPr lang="en-US" sz="2000" b="1">
              <a:solidFill>
                <a:srgbClr val="000000"/>
              </a:solidFill>
              <a:latin typeface="Ubuntu" panose="020B050403060203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809FE219-00F3-4993-39ED-829BF5DE055F}"/>
              </a:ext>
            </a:extLst>
          </p:cNvPr>
          <p:cNvSpPr txBox="1"/>
          <p:nvPr/>
        </p:nvSpPr>
        <p:spPr>
          <a:xfrm>
            <a:off x="644426" y="2997310"/>
            <a:ext cx="2901421" cy="680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800"/>
              </a:lnSpc>
              <a:spcBef>
                <a:spcPct val="0"/>
              </a:spcBef>
            </a:pPr>
            <a:r>
              <a:rPr lang="pt-BR" sz="2000" b="1">
                <a:latin typeface="Ubuntu" panose="020B0504030602030204" pitchFamily="34" charset="0"/>
              </a:rPr>
              <a:t>Recomendação inteligente de peças</a:t>
            </a:r>
            <a:endParaRPr lang="en-US" sz="2000" b="1">
              <a:solidFill>
                <a:srgbClr val="000000"/>
              </a:solidFill>
              <a:latin typeface="Ubuntu" panose="020B050403060203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942FCEE-BC90-46EE-1D05-9AE2FEAE66C5}"/>
              </a:ext>
            </a:extLst>
          </p:cNvPr>
          <p:cNvSpPr txBox="1"/>
          <p:nvPr/>
        </p:nvSpPr>
        <p:spPr>
          <a:xfrm>
            <a:off x="8552211" y="2997311"/>
            <a:ext cx="2450006" cy="677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800"/>
              </a:lnSpc>
              <a:spcBef>
                <a:spcPct val="0"/>
              </a:spcBef>
            </a:pPr>
            <a:r>
              <a:rPr lang="pt-BR" sz="2000" b="1">
                <a:latin typeface="Ubuntu" panose="020B0504030602030204" pitchFamily="34" charset="0"/>
              </a:rPr>
              <a:t>Otimização de custo-benefício</a:t>
            </a:r>
            <a:endParaRPr lang="en-US" sz="2000" b="1">
              <a:solidFill>
                <a:srgbClr val="000000"/>
              </a:solidFill>
              <a:latin typeface="Ubuntu" panose="020B0504030602030204" pitchFamily="34" charset="0"/>
              <a:ea typeface="Ubuntu"/>
              <a:cs typeface="Ubuntu"/>
              <a:sym typeface="Ubuntu"/>
            </a:endParaRPr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BA524A1A-BD09-ABF1-C836-891CD93F7698}"/>
              </a:ext>
            </a:extLst>
          </p:cNvPr>
          <p:cNvGrpSpPr/>
          <p:nvPr/>
        </p:nvGrpSpPr>
        <p:grpSpPr>
          <a:xfrm>
            <a:off x="1715289" y="2044617"/>
            <a:ext cx="747955" cy="767602"/>
            <a:chOff x="0" y="0"/>
            <a:chExt cx="1495909" cy="1495909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AB8036A-9DE9-935A-6296-317DCAEFC01A}"/>
                </a:ext>
              </a:extLst>
            </p:cNvPr>
            <p:cNvGrpSpPr/>
            <p:nvPr/>
          </p:nvGrpSpPr>
          <p:grpSpPr>
            <a:xfrm>
              <a:off x="0" y="0"/>
              <a:ext cx="1495909" cy="1495909"/>
              <a:chOff x="0" y="0"/>
              <a:chExt cx="812800" cy="812800"/>
            </a:xfrm>
          </p:grpSpPr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DBE17181-9F5C-A5AA-F7C5-4A5FE54F855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51DF06C6-3963-41B8-52C1-0BE2DAB0B3D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5F9BC-2066-12F7-E94C-53855AB14187}"/>
                </a:ext>
              </a:extLst>
            </p:cNvPr>
            <p:cNvSpPr txBox="1"/>
            <p:nvPr/>
          </p:nvSpPr>
          <p:spPr>
            <a:xfrm>
              <a:off x="480774" y="130543"/>
              <a:ext cx="676760" cy="1015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1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1452A2BB-651D-C80F-31A9-2AAA157E6262}"/>
              </a:ext>
            </a:extLst>
          </p:cNvPr>
          <p:cNvGrpSpPr/>
          <p:nvPr/>
        </p:nvGrpSpPr>
        <p:grpSpPr>
          <a:xfrm>
            <a:off x="5722023" y="2044617"/>
            <a:ext cx="747955" cy="767602"/>
            <a:chOff x="0" y="0"/>
            <a:chExt cx="1495909" cy="1495909"/>
          </a:xfrm>
        </p:grpSpPr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19742CDE-55D1-D59F-C20E-983823528EBE}"/>
                </a:ext>
              </a:extLst>
            </p:cNvPr>
            <p:cNvGrpSpPr/>
            <p:nvPr/>
          </p:nvGrpSpPr>
          <p:grpSpPr>
            <a:xfrm>
              <a:off x="0" y="0"/>
              <a:ext cx="1495909" cy="1495909"/>
              <a:chOff x="0" y="0"/>
              <a:chExt cx="812800" cy="812800"/>
            </a:xfrm>
          </p:grpSpPr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A2265A53-2EE5-7CC3-EB12-F566063E4BE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352BE036-A10D-3056-7F9B-CF800F508031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C639EE-9A59-DE84-982A-1228DC80030C}"/>
                </a:ext>
              </a:extLst>
            </p:cNvPr>
            <p:cNvSpPr txBox="1"/>
            <p:nvPr/>
          </p:nvSpPr>
          <p:spPr>
            <a:xfrm>
              <a:off x="404570" y="90674"/>
              <a:ext cx="676760" cy="1015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2</a:t>
              </a:r>
            </a:p>
          </p:txBody>
        </p: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id="{A9647F12-4817-B81A-1FEA-614F299B6F88}"/>
              </a:ext>
            </a:extLst>
          </p:cNvPr>
          <p:cNvGrpSpPr/>
          <p:nvPr/>
        </p:nvGrpSpPr>
        <p:grpSpPr>
          <a:xfrm>
            <a:off x="9406581" y="2044617"/>
            <a:ext cx="747955" cy="767602"/>
            <a:chOff x="0" y="0"/>
            <a:chExt cx="1495909" cy="1495909"/>
          </a:xfrm>
        </p:grpSpPr>
        <p:grpSp>
          <p:nvGrpSpPr>
            <p:cNvPr id="26" name="Group 23">
              <a:extLst>
                <a:ext uri="{FF2B5EF4-FFF2-40B4-BE49-F238E27FC236}">
                  <a16:creationId xmlns:a16="http://schemas.microsoft.com/office/drawing/2014/main" id="{4FE612DA-DD7D-5F01-6B38-1312324FDC7E}"/>
                </a:ext>
              </a:extLst>
            </p:cNvPr>
            <p:cNvGrpSpPr/>
            <p:nvPr/>
          </p:nvGrpSpPr>
          <p:grpSpPr>
            <a:xfrm>
              <a:off x="0" y="0"/>
              <a:ext cx="1495909" cy="1495909"/>
              <a:chOff x="0" y="0"/>
              <a:chExt cx="812800" cy="812800"/>
            </a:xfrm>
          </p:grpSpPr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87291EF5-E3CA-BD91-BFD9-92F1987F538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5">
                <a:extLst>
                  <a:ext uri="{FF2B5EF4-FFF2-40B4-BE49-F238E27FC236}">
                    <a16:creationId xmlns:a16="http://schemas.microsoft.com/office/drawing/2014/main" id="{62D89EE2-19BE-E477-A637-4C341D2CF08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3DECCD-CC73-C7F2-4042-6871D5233013}"/>
                </a:ext>
              </a:extLst>
            </p:cNvPr>
            <p:cNvSpPr txBox="1"/>
            <p:nvPr/>
          </p:nvSpPr>
          <p:spPr>
            <a:xfrm>
              <a:off x="493794" y="130543"/>
              <a:ext cx="676760" cy="1015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3</a:t>
              </a:r>
            </a:p>
          </p:txBody>
        </p:sp>
      </p:grpSp>
      <p:pic>
        <p:nvPicPr>
          <p:cNvPr id="39" name="Picture 20">
            <a:extLst>
              <a:ext uri="{FF2B5EF4-FFF2-40B4-BE49-F238E27FC236}">
                <a16:creationId xmlns:a16="http://schemas.microsoft.com/office/drawing/2014/main" id="{8B50C98C-5789-93FB-7BD2-46C5A047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84415" y="450599"/>
            <a:ext cx="1427469" cy="158352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FEB9C95-F658-48D8-853A-55523C88B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45" y="4046920"/>
            <a:ext cx="279242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/>
              <a:t>A plataforma utiliza IA para sugerir componentes compatíveis com base no perfil do usuário.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87081BE-0F90-5A0D-D5B3-6DD1B4FD6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618" y="4046922"/>
            <a:ext cx="28437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>
                <a:latin typeface="Gill Sans MT"/>
              </a:rPr>
              <a:t>Ideal tanto para iniciantes quanto para usuários avançados que buscam agilidade.</a:t>
            </a:r>
            <a:endParaRPr lang="pt-BR">
              <a:latin typeface="Gill Sans MT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B150E28-D6DF-6810-8839-707A4DA4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008" y="4185420"/>
            <a:ext cx="29620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>
                <a:latin typeface="Gill Sans MT"/>
                <a:cs typeface="Arial"/>
              </a:rPr>
              <a:t>Garante uma configuração eficiente dentro do orçamento informado.</a:t>
            </a:r>
            <a:endParaRPr lang="pt-BR">
              <a:latin typeface="Gill Sans MT"/>
              <a:cs typeface="Arial"/>
            </a:endParaRPr>
          </a:p>
        </p:txBody>
      </p:sp>
      <p:pic>
        <p:nvPicPr>
          <p:cNvPr id="30" name="Imagem 29" descr="Ícone&#10;&#10;O conteúdo gerado por IA pode estar incorreto.">
            <a:extLst>
              <a:ext uri="{FF2B5EF4-FFF2-40B4-BE49-F238E27FC236}">
                <a16:creationId xmlns:a16="http://schemas.microsoft.com/office/drawing/2014/main" id="{B5863B50-4B95-4720-66B8-B19DE4C2A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36" y="6115415"/>
            <a:ext cx="1293963" cy="3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2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F5736-682D-95C5-6E7E-7021496A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C06E11-E656-8248-95DB-AAA475F23E8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012E3D-7866-CA32-516B-CEED4B3B5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2477BDF-5725-9077-B5A0-2CA311DBF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516472E5-F577-4B18-ECAA-76C30A70CD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" r="34" b="61303"/>
          <a:stretch>
            <a:fillRect/>
          </a:stretch>
        </p:blipFill>
        <p:spPr>
          <a:xfrm>
            <a:off x="1826119" y="1340069"/>
            <a:ext cx="9866718" cy="37837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6D6D189-ECB4-E807-6CBF-E112F1CFB266}"/>
              </a:ext>
            </a:extLst>
          </p:cNvPr>
          <p:cNvSpPr txBox="1"/>
          <p:nvPr/>
        </p:nvSpPr>
        <p:spPr>
          <a:xfrm>
            <a:off x="112805" y="319132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1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id="{2772F88C-59B6-CB5C-6DDD-223CD8203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7" y="1348915"/>
            <a:ext cx="1090770" cy="330849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4C000F2-97BC-055D-36CC-5D567406754E}"/>
              </a:ext>
            </a:extLst>
          </p:cNvPr>
          <p:cNvSpPr/>
          <p:nvPr/>
        </p:nvSpPr>
        <p:spPr>
          <a:xfrm>
            <a:off x="110354" y="2408789"/>
            <a:ext cx="1081279" cy="58185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A105-0658-3011-0CE5-3D50564D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6318D8A-1708-4810-61B0-8EEB8D1D9E0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690DFE-8302-67C7-3419-EFB31B926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D97B109A-1F5E-27F7-43D6-14F75E61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" y="6161855"/>
            <a:ext cx="1194187" cy="366564"/>
          </a:xfrm>
          <a:prstGeom prst="rect">
            <a:avLst/>
          </a:prstGeom>
        </p:spPr>
      </p:pic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FD494B62-0EF8-2939-CDE5-3401762F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" t="36857" r="231" b="2"/>
          <a:stretch>
            <a:fillRect/>
          </a:stretch>
        </p:blipFill>
        <p:spPr>
          <a:xfrm>
            <a:off x="1826119" y="1195552"/>
            <a:ext cx="8529537" cy="533789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7BF68B-CD87-6367-B8BF-3447BE634EB9}"/>
              </a:ext>
            </a:extLst>
          </p:cNvPr>
          <p:cNvSpPr txBox="1"/>
          <p:nvPr/>
        </p:nvSpPr>
        <p:spPr>
          <a:xfrm>
            <a:off x="309874" y="450511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id="{B545ADC5-1ACD-6E90-0098-D87DC7EE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6" y="1480294"/>
            <a:ext cx="1090770" cy="330849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98DA46DA-5B51-FC7F-5D8D-A7F95BD463A5}"/>
              </a:ext>
            </a:extLst>
          </p:cNvPr>
          <p:cNvSpPr/>
          <p:nvPr/>
        </p:nvSpPr>
        <p:spPr>
          <a:xfrm>
            <a:off x="307423" y="2973720"/>
            <a:ext cx="1081279" cy="7789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99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992E7-654B-EAEB-46C2-A85EC254C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2F2A23D-585D-06A3-12AD-25515B2C0DD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55E9A1-1DFA-AC14-E3AC-C58BDCB4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A004C4A9-D0AB-A82E-FD68-68E6D6741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" y="6161855"/>
            <a:ext cx="1194187" cy="366564"/>
          </a:xfrm>
          <a:prstGeom prst="rect">
            <a:avLst/>
          </a:prstGeom>
        </p:spPr>
      </p:pic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1423A533-4F71-D48D-8123-4FA07E18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" t="200" r="182" b="42084"/>
          <a:stretch>
            <a:fillRect/>
          </a:stretch>
        </p:blipFill>
        <p:spPr>
          <a:xfrm>
            <a:off x="2088275" y="1290639"/>
            <a:ext cx="9040259" cy="46285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2021DF-BFDA-5615-1F8B-0EC4B7F46874}"/>
              </a:ext>
            </a:extLst>
          </p:cNvPr>
          <p:cNvSpPr txBox="1"/>
          <p:nvPr/>
        </p:nvSpPr>
        <p:spPr>
          <a:xfrm>
            <a:off x="309874" y="450511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id="{1BD0B037-77A5-2F97-7BD6-0FE0D016E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6" y="1480294"/>
            <a:ext cx="1090770" cy="330849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07A4B51-CD59-FAB2-A3FF-0868132EB867}"/>
              </a:ext>
            </a:extLst>
          </p:cNvPr>
          <p:cNvSpPr/>
          <p:nvPr/>
        </p:nvSpPr>
        <p:spPr>
          <a:xfrm>
            <a:off x="307423" y="3683168"/>
            <a:ext cx="1081279" cy="6869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6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2696E-B8E1-0349-48A9-9A492283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2D01E9-B855-21A1-A2FE-4C99F52D90F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3A0F5A-596F-F04F-79AF-427FB5AE2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80665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E4C3F603-A64B-CFD5-4249-EFE382559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3" y="6161855"/>
            <a:ext cx="1194187" cy="366564"/>
          </a:xfrm>
          <a:prstGeom prst="rect">
            <a:avLst/>
          </a:prstGeom>
        </p:spPr>
      </p:pic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C724C6B6-CEC9-8C20-924F-79F85BC3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0" t="57362" r="464" b="153"/>
          <a:stretch>
            <a:fillRect/>
          </a:stretch>
        </p:blipFill>
        <p:spPr>
          <a:xfrm>
            <a:off x="1707274" y="1711052"/>
            <a:ext cx="9959901" cy="38654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0F9C34-A111-0E65-0966-A05136D5A44D}"/>
              </a:ext>
            </a:extLst>
          </p:cNvPr>
          <p:cNvSpPr txBox="1"/>
          <p:nvPr/>
        </p:nvSpPr>
        <p:spPr>
          <a:xfrm>
            <a:off x="309874" y="450511"/>
            <a:ext cx="1621132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Cadastro e Login</a:t>
            </a:r>
          </a:p>
        </p:txBody>
      </p:sp>
      <p:pic>
        <p:nvPicPr>
          <p:cNvPr id="13" name="Content Placeholder 9" descr="Diagrama&#10;&#10;O conteúdo gerado por IA pode estar incorreto.">
            <a:extLst>
              <a:ext uri="{FF2B5EF4-FFF2-40B4-BE49-F238E27FC236}">
                <a16:creationId xmlns:a16="http://schemas.microsoft.com/office/drawing/2014/main" id="{0534DF41-5DAE-2143-EF89-0362CC853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6" y="1480294"/>
            <a:ext cx="1090770" cy="330849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1B226EF9-3A10-B5F5-47C0-4DCE88D705B8}"/>
              </a:ext>
            </a:extLst>
          </p:cNvPr>
          <p:cNvSpPr/>
          <p:nvPr/>
        </p:nvSpPr>
        <p:spPr>
          <a:xfrm>
            <a:off x="307423" y="4261237"/>
            <a:ext cx="1081279" cy="51617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55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D69E9-F474-7DB7-80FC-0EEB53BA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C56FE0-3478-9945-5BB2-C199723E9746}"/>
              </a:ext>
            </a:extLst>
          </p:cNvPr>
          <p:cNvSpPr/>
          <p:nvPr/>
        </p:nvSpPr>
        <p:spPr>
          <a:xfrm>
            <a:off x="1016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A72854-BFC7-A2EA-6398-4D513BF86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6018124"/>
            <a:ext cx="561420" cy="29400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0023515C-5394-B158-5DEC-B48FC69B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380FD36-807C-E64E-3F30-466D4BCA6B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972" y="301347"/>
            <a:ext cx="6798740" cy="621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7E4238-E3FE-99F7-FCB7-7E6A21085DE9}"/>
              </a:ext>
            </a:extLst>
          </p:cNvPr>
          <p:cNvSpPr txBox="1"/>
          <p:nvPr/>
        </p:nvSpPr>
        <p:spPr>
          <a:xfrm>
            <a:off x="5753" y="634229"/>
            <a:ext cx="1743520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</p:spTree>
    <p:extLst>
      <p:ext uri="{BB962C8B-B14F-4D97-AF65-F5344CB8AC3E}">
        <p14:creationId xmlns:p14="http://schemas.microsoft.com/office/powerpoint/2010/main" val="133569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6C926-526B-7AA9-EFE7-93AEB57E4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37FE1C-31F6-6F29-AA8B-830430CD592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A3F236-5736-4397-365D-50548FE0E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41251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2DFC2947-BA5A-1F74-0052-B85C71501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6295FBD-48BD-C6B4-49EC-B4C6D19630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9" y="2310963"/>
            <a:ext cx="1212203" cy="11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2B3EDFAF-974F-AD99-6C93-FC9AA5EB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r="-137" b="71157"/>
          <a:stretch>
            <a:fillRect/>
          </a:stretch>
        </p:blipFill>
        <p:spPr bwMode="auto">
          <a:xfrm>
            <a:off x="1418738" y="2313008"/>
            <a:ext cx="10772176" cy="290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7AE4E20-5068-2347-B3BA-E11D6ED225F9}"/>
              </a:ext>
            </a:extLst>
          </p:cNvPr>
          <p:cNvSpPr/>
          <p:nvPr/>
        </p:nvSpPr>
        <p:spPr>
          <a:xfrm>
            <a:off x="152457" y="2314059"/>
            <a:ext cx="1218179" cy="2567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0109CD-BD15-EF9D-6714-00A2179C589B}"/>
              </a:ext>
            </a:extLst>
          </p:cNvPr>
          <p:cNvSpPr txBox="1"/>
          <p:nvPr/>
        </p:nvSpPr>
        <p:spPr>
          <a:xfrm>
            <a:off x="5753" y="634229"/>
            <a:ext cx="1743520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</p:spTree>
    <p:extLst>
      <p:ext uri="{BB962C8B-B14F-4D97-AF65-F5344CB8AC3E}">
        <p14:creationId xmlns:p14="http://schemas.microsoft.com/office/powerpoint/2010/main" val="256821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E62DB-90E1-BDF0-3E22-CBFBEF70A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36D65F-6B6F-0D8B-2B14-9D6F4B54457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DB783F-D07B-475B-569B-E0F2FA202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41251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649E7C8B-9D76-8166-8E58-90D1CC03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7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B41BD11A-B114-76BA-5D54-87E63E71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11756" r="25251" b="60995"/>
          <a:stretch>
            <a:fillRect/>
          </a:stretch>
        </p:blipFill>
        <p:spPr bwMode="auto">
          <a:xfrm>
            <a:off x="2200304" y="2010835"/>
            <a:ext cx="9628094" cy="328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B574DEC-B11C-803D-30C4-719E9F50C9D4}"/>
              </a:ext>
            </a:extLst>
          </p:cNvPr>
          <p:cNvSpPr txBox="1"/>
          <p:nvPr/>
        </p:nvSpPr>
        <p:spPr>
          <a:xfrm>
            <a:off x="150270" y="594815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5088342-44D4-A73B-E740-6FE9198CFB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9" y="2310963"/>
            <a:ext cx="1212203" cy="11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F84237F7-70C3-59DC-24DA-09D9A1513ABC}"/>
              </a:ext>
            </a:extLst>
          </p:cNvPr>
          <p:cNvSpPr/>
          <p:nvPr/>
        </p:nvSpPr>
        <p:spPr>
          <a:xfrm>
            <a:off x="139320" y="2511128"/>
            <a:ext cx="916006" cy="1910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767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A6658-691B-456F-E2BC-032DCB2F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E31DA8D-47AD-14EA-75BE-009B10232FC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F8DAB2-F7C3-E2EC-54A2-9649E557C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41251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86521585-EC7C-CDBB-7059-4D6DE5C16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818C699-73A6-E879-182B-BE4E1C72EB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" y="1680342"/>
            <a:ext cx="1212203" cy="11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180225C9-1494-0191-1877-B889F473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36582" r="5954" b="33924"/>
          <a:stretch>
            <a:fillRect/>
          </a:stretch>
        </p:blipFill>
        <p:spPr bwMode="auto">
          <a:xfrm>
            <a:off x="1497846" y="1892594"/>
            <a:ext cx="10455416" cy="306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6E30A02-DA96-5340-0018-908A374637E0}"/>
              </a:ext>
            </a:extLst>
          </p:cNvPr>
          <p:cNvSpPr/>
          <p:nvPr/>
        </p:nvSpPr>
        <p:spPr>
          <a:xfrm>
            <a:off x="99907" y="1998749"/>
            <a:ext cx="1034247" cy="4012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5E9AE0-7EE7-DDF8-FAB3-C90105C6EA83}"/>
              </a:ext>
            </a:extLst>
          </p:cNvPr>
          <p:cNvSpPr txBox="1"/>
          <p:nvPr/>
        </p:nvSpPr>
        <p:spPr>
          <a:xfrm>
            <a:off x="32029" y="3608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</p:spTree>
    <p:extLst>
      <p:ext uri="{BB962C8B-B14F-4D97-AF65-F5344CB8AC3E}">
        <p14:creationId xmlns:p14="http://schemas.microsoft.com/office/powerpoint/2010/main" val="228990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C43D7-A956-49E6-252F-2CE62CD6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40ADC7-50BC-F7B4-F197-246C9CADE0E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288559-0231-1DF2-4E20-7689F0DB9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441251" cy="403312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171FF0C-2278-6603-8F8E-69E1A170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850E070-30C5-A501-59F5-8A8BD3184B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7" y="2127032"/>
            <a:ext cx="1212203" cy="11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B45A4AE0-67CE-E51A-830A-E3019BD33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t="61164" r="15819" b="-119"/>
          <a:stretch>
            <a:fillRect/>
          </a:stretch>
        </p:blipFill>
        <p:spPr bwMode="auto">
          <a:xfrm>
            <a:off x="2154748" y="707561"/>
            <a:ext cx="9776390" cy="4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445321C-5F74-8D12-7218-B18CEA7B1961}"/>
              </a:ext>
            </a:extLst>
          </p:cNvPr>
          <p:cNvSpPr/>
          <p:nvPr/>
        </p:nvSpPr>
        <p:spPr>
          <a:xfrm>
            <a:off x="152457" y="2852715"/>
            <a:ext cx="968559" cy="3881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D3E514-09B3-374A-80E6-E93747657A16}"/>
              </a:ext>
            </a:extLst>
          </p:cNvPr>
          <p:cNvSpPr txBox="1"/>
          <p:nvPr/>
        </p:nvSpPr>
        <p:spPr>
          <a:xfrm>
            <a:off x="163408" y="134988"/>
            <a:ext cx="1769795" cy="1569660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Coleta de requisitos e Preferências do Usuário</a:t>
            </a:r>
          </a:p>
        </p:txBody>
      </p:sp>
    </p:spTree>
    <p:extLst>
      <p:ext uri="{BB962C8B-B14F-4D97-AF65-F5344CB8AC3E}">
        <p14:creationId xmlns:p14="http://schemas.microsoft.com/office/powerpoint/2010/main" val="282973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B69D4-1E8F-22EC-531E-E61DDED3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200A5D-6443-C99C-584B-89F8277CEC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ECCF05-A30A-FC8A-DD83-F2E4349D91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95" y="414145"/>
            <a:ext cx="9711023" cy="620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1FB729-09AA-E672-D597-13BD98015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89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DCFE1539-B6AE-4D64-6095-86B1F5C7E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36F61B-0FFA-BADB-2219-E160DDA37C1E}"/>
              </a:ext>
            </a:extLst>
          </p:cNvPr>
          <p:cNvSpPr txBox="1"/>
          <p:nvPr/>
        </p:nvSpPr>
        <p:spPr>
          <a:xfrm>
            <a:off x="-4739" y="414145"/>
            <a:ext cx="1939895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</p:spTree>
    <p:extLst>
      <p:ext uri="{BB962C8B-B14F-4D97-AF65-F5344CB8AC3E}">
        <p14:creationId xmlns:p14="http://schemas.microsoft.com/office/powerpoint/2010/main" val="105895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1564B-32EF-01F0-B9C0-2A1DB586F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1543D151-3FC2-100F-EE2C-50D6716116F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0965E12-A709-A086-7A17-F7A4859D29BF}"/>
              </a:ext>
            </a:extLst>
          </p:cNvPr>
          <p:cNvSpPr txBox="1"/>
          <p:nvPr/>
        </p:nvSpPr>
        <p:spPr>
          <a:xfrm>
            <a:off x="671690" y="800983"/>
            <a:ext cx="6694803" cy="52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O que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são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requisitos</a:t>
            </a:r>
            <a:r>
              <a:rPr lang="en-US" sz="5000">
                <a:solidFill>
                  <a:srgbClr val="FFFFFF"/>
                </a:solidFill>
                <a:latin typeface="Secular One"/>
                <a:ea typeface="Secular One"/>
                <a:cs typeface="Secular One"/>
                <a:sym typeface="Secular One"/>
              </a:rPr>
              <a:t>?</a:t>
            </a:r>
          </a:p>
        </p:txBody>
      </p:sp>
      <p:pic>
        <p:nvPicPr>
          <p:cNvPr id="35" name="Imagem 34" descr="Logotipo&#10;&#10;O conteúdo gerado por IA pode estar incorreto.">
            <a:extLst>
              <a:ext uri="{FF2B5EF4-FFF2-40B4-BE49-F238E27FC236}">
                <a16:creationId xmlns:a16="http://schemas.microsoft.com/office/drawing/2014/main" id="{5FE03D67-246E-9BC6-2D47-6F25F39CA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6" name="Espaço Reservado para Número de Slide 35">
            <a:extLst>
              <a:ext uri="{FF2B5EF4-FFF2-40B4-BE49-F238E27FC236}">
                <a16:creationId xmlns:a16="http://schemas.microsoft.com/office/drawing/2014/main" id="{3B591528-7BF1-973B-86B4-4650DC778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38399" cy="3651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fld id="{2F70CCD0-DC08-4722-8DB9-F9D5B94D7626}" type="slidenum">
              <a:rPr lang="pt-BR" sz="1800" dirty="0">
                <a:solidFill>
                  <a:schemeClr val="bg1"/>
                </a:solidFill>
              </a:rPr>
              <a:t>9</a:t>
            </a:fld>
            <a:endParaRPr lang="pt-BR" sz="1800">
              <a:solidFill>
                <a:schemeClr val="bg1"/>
              </a:solidFill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6640869-20F8-A172-4512-125074C3D192}"/>
              </a:ext>
            </a:extLst>
          </p:cNvPr>
          <p:cNvGrpSpPr>
            <a:grpSpLocks noChangeAspect="1"/>
          </p:cNvGrpSpPr>
          <p:nvPr/>
        </p:nvGrpSpPr>
        <p:grpSpPr>
          <a:xfrm>
            <a:off x="5589916" y="1788800"/>
            <a:ext cx="6020894" cy="3630600"/>
            <a:chOff x="0" y="0"/>
            <a:chExt cx="6350000" cy="381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8E5B50-87FE-3453-88F6-D37E4BEDC1F2}"/>
                </a:ext>
              </a:extLst>
            </p:cNvPr>
            <p:cNvSpPr/>
            <p:nvPr/>
          </p:nvSpPr>
          <p:spPr>
            <a:xfrm flipH="1"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6350000" y="1905000"/>
                  </a:moveTo>
                  <a:lnTo>
                    <a:pt x="6350000" y="1905000"/>
                  </a:lnTo>
                  <a:cubicBezTo>
                    <a:pt x="6350000" y="853440"/>
                    <a:pt x="5496560" y="0"/>
                    <a:pt x="4445000" y="0"/>
                  </a:cubicBez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lnTo>
                    <a:pt x="0" y="1905000"/>
                  </a:ln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lose/>
                </a:path>
              </a:pathLst>
            </a:custGeom>
            <a:blipFill>
              <a:blip r:embed="rId3"/>
              <a:stretch>
                <a:fillRect t="-1741" r="-12835" b="-14385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3073DD7-B526-A02A-F823-177E6ECFA24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4445000" y="19050"/>
                  </a:moveTo>
                  <a:cubicBezTo>
                    <a:pt x="5485130" y="19050"/>
                    <a:pt x="6330950" y="864870"/>
                    <a:pt x="6330950" y="1905000"/>
                  </a:cubicBezTo>
                  <a:cubicBezTo>
                    <a:pt x="6330950" y="2945130"/>
                    <a:pt x="5485130" y="3790950"/>
                    <a:pt x="4445000" y="3790950"/>
                  </a:cubicBezTo>
                  <a:lnTo>
                    <a:pt x="1905000" y="3790950"/>
                  </a:lnTo>
                  <a:cubicBezTo>
                    <a:pt x="864870" y="3790950"/>
                    <a:pt x="19050" y="2945130"/>
                    <a:pt x="19050" y="1905000"/>
                  </a:cubicBezTo>
                  <a:cubicBezTo>
                    <a:pt x="19050" y="864870"/>
                    <a:pt x="864870" y="19050"/>
                    <a:pt x="1905000" y="19050"/>
                  </a:cubicBezTo>
                  <a:lnTo>
                    <a:pt x="4445000" y="19050"/>
                  </a:lnTo>
                  <a:moveTo>
                    <a:pt x="4445000" y="0"/>
                  </a:moveTo>
                  <a:lnTo>
                    <a:pt x="1905000" y="0"/>
                  </a:lnTo>
                  <a:cubicBezTo>
                    <a:pt x="853440" y="0"/>
                    <a:pt x="0" y="853440"/>
                    <a:pt x="0" y="1905000"/>
                  </a:cubicBezTo>
                  <a:cubicBezTo>
                    <a:pt x="0" y="2956560"/>
                    <a:pt x="853440" y="3810000"/>
                    <a:pt x="1905000" y="3810000"/>
                  </a:cubicBezTo>
                  <a:lnTo>
                    <a:pt x="4445000" y="3810000"/>
                  </a:lnTo>
                  <a:cubicBezTo>
                    <a:pt x="5496560" y="3810000"/>
                    <a:pt x="6350000" y="2956560"/>
                    <a:pt x="6350000" y="1905000"/>
                  </a:cubicBezTo>
                  <a:cubicBezTo>
                    <a:pt x="6350000" y="853440"/>
                    <a:pt x="5496560" y="0"/>
                    <a:pt x="4445000" y="0"/>
                  </a:cubicBezTo>
                  <a:lnTo>
                    <a:pt x="4445000" y="0"/>
                  </a:lnTo>
                  <a:close/>
                </a:path>
              </a:pathLst>
            </a:custGeom>
            <a:solidFill>
              <a:srgbClr val="0145E8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102E20A8-BE90-C238-E32A-81123CBA313E}"/>
              </a:ext>
            </a:extLst>
          </p:cNvPr>
          <p:cNvSpPr txBox="1"/>
          <p:nvPr/>
        </p:nvSpPr>
        <p:spPr>
          <a:xfrm>
            <a:off x="671689" y="1910333"/>
            <a:ext cx="4322927" cy="73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/>
                </a:solidFill>
              </a:rPr>
              <a:t>Requisitos são as necessidades, funcionalidades, comportamentos e restrições que o sistema precisa atender para cumprir seu propósito.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F79EB26-767C-D815-20B3-7967C427442A}"/>
              </a:ext>
            </a:extLst>
          </p:cNvPr>
          <p:cNvSpPr txBox="1"/>
          <p:nvPr/>
        </p:nvSpPr>
        <p:spPr>
          <a:xfrm>
            <a:off x="671687" y="3459368"/>
            <a:ext cx="4215386" cy="73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/>
                </a:solidFill>
              </a:rPr>
              <a:t>Eles são a base do desenvolvimento definem o que o sistema deve fazer e como ele deve se comportar para atender aos usuários e aos objetivos do projeto.</a:t>
            </a:r>
          </a:p>
        </p:txBody>
      </p:sp>
    </p:spTree>
    <p:extLst>
      <p:ext uri="{BB962C8B-B14F-4D97-AF65-F5344CB8AC3E}">
        <p14:creationId xmlns:p14="http://schemas.microsoft.com/office/powerpoint/2010/main" val="349562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A326-3E37-3E78-11F6-697F15534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49D728-104B-6802-FB24-072E8D89FB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C362EA-09E6-F25C-B436-EF182D190A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1" y="1750229"/>
            <a:ext cx="1958632" cy="125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FD9653-619C-C2D5-7524-325052665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90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A57EDEE-F989-2FD6-3804-222C922FC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C86C87A-CB95-7E44-B4D0-45461A3CAE70}"/>
              </a:ext>
            </a:extLst>
          </p:cNvPr>
          <p:cNvSpPr txBox="1"/>
          <p:nvPr/>
        </p:nvSpPr>
        <p:spPr>
          <a:xfrm>
            <a:off x="376261" y="414145"/>
            <a:ext cx="1971036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9942D28-77DF-60D4-817A-43C1D8465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t="255" r="55533" b="58193"/>
          <a:stretch>
            <a:fillRect/>
          </a:stretch>
        </p:blipFill>
        <p:spPr bwMode="auto">
          <a:xfrm>
            <a:off x="2456178" y="701863"/>
            <a:ext cx="9132725" cy="54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144AD0C-6CA1-C6F0-0DD5-A138EE33AB19}"/>
              </a:ext>
            </a:extLst>
          </p:cNvPr>
          <p:cNvSpPr/>
          <p:nvPr/>
        </p:nvSpPr>
        <p:spPr>
          <a:xfrm>
            <a:off x="376261" y="2117118"/>
            <a:ext cx="836504" cy="507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87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4867B-A18F-209D-FDF9-FF322609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E52267F-0390-9BC1-6B8C-8E8464FF49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5543CF-13BB-9D00-EB04-13679E369B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0" y="1707896"/>
            <a:ext cx="1958632" cy="13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92B023-0E5F-8EE2-3450-F47FEADF6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91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9C5B03F9-505E-A8C8-002B-70A80324A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006495-35CE-BEA0-4641-49D1E139DA90}"/>
              </a:ext>
            </a:extLst>
          </p:cNvPr>
          <p:cNvSpPr txBox="1"/>
          <p:nvPr/>
        </p:nvSpPr>
        <p:spPr>
          <a:xfrm>
            <a:off x="235150" y="385923"/>
            <a:ext cx="1985147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53C7E1-04B8-A10A-1897-4B599696E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8" t="255" r="-53" b="58193"/>
          <a:stretch>
            <a:fillRect/>
          </a:stretch>
        </p:blipFill>
        <p:spPr bwMode="auto">
          <a:xfrm>
            <a:off x="2272003" y="1220806"/>
            <a:ext cx="9673254" cy="441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E5C86F2-0889-C7C6-93FB-595189E75DA8}"/>
              </a:ext>
            </a:extLst>
          </p:cNvPr>
          <p:cNvSpPr/>
          <p:nvPr/>
        </p:nvSpPr>
        <p:spPr>
          <a:xfrm>
            <a:off x="1029465" y="1707896"/>
            <a:ext cx="1192539" cy="5219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51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932A-047C-DC0E-AB2D-1A5B9A13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603903-45DC-523C-069F-AAF14F4340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BF1642-31ED-139D-1AE4-F3C1B75B38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0" y="1736118"/>
            <a:ext cx="1845744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467DA1-C4CD-BF26-B923-B9DEADF8C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92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34EE3DC1-A108-73AF-5DB1-E84805F06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0218FB9-E55F-7997-6924-FE5C18CD74CF}"/>
              </a:ext>
            </a:extLst>
          </p:cNvPr>
          <p:cNvSpPr txBox="1"/>
          <p:nvPr/>
        </p:nvSpPr>
        <p:spPr>
          <a:xfrm>
            <a:off x="376261" y="414145"/>
            <a:ext cx="2083925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AC9D354-4E18-CBDC-CC85-1702E1502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3744" r="15521" b="29768"/>
          <a:stretch>
            <a:fillRect/>
          </a:stretch>
        </p:blipFill>
        <p:spPr bwMode="auto">
          <a:xfrm>
            <a:off x="2598266" y="1389260"/>
            <a:ext cx="9357504" cy="40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8BA5CC2-FD4F-F483-A6AF-6957DE111A04}"/>
              </a:ext>
            </a:extLst>
          </p:cNvPr>
          <p:cNvSpPr/>
          <p:nvPr/>
        </p:nvSpPr>
        <p:spPr>
          <a:xfrm>
            <a:off x="671689" y="2079018"/>
            <a:ext cx="1209941" cy="4937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64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7E135-5AF5-CB7F-1B99-166FD643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AA034AF-2D6B-ABFE-6E55-864A859083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16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2430E-990A-0F82-56C3-2F6596FE8A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39" y="1947785"/>
            <a:ext cx="1845744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6B7A3F-54D8-7C9A-CB35-8C5C7F626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03" y="6255131"/>
            <a:ext cx="469980" cy="36512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93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153FBA6C-61E7-1B2E-BD28-301CD33EA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20D3ABB-28AE-02CC-E3D3-1A13F8775D7B}"/>
              </a:ext>
            </a:extLst>
          </p:cNvPr>
          <p:cNvSpPr txBox="1"/>
          <p:nvPr/>
        </p:nvSpPr>
        <p:spPr>
          <a:xfrm>
            <a:off x="348039" y="428256"/>
            <a:ext cx="1971035" cy="1200329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Configuração Automatizada de PC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1051A01-B668-17E5-0947-D98B9BA6A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1822" r="36681" b="161"/>
          <a:stretch>
            <a:fillRect/>
          </a:stretch>
        </p:blipFill>
        <p:spPr bwMode="auto">
          <a:xfrm>
            <a:off x="2437609" y="1629664"/>
            <a:ext cx="9378130" cy="359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3146E8F-7C03-F63B-CBDC-B6660916786E}"/>
              </a:ext>
            </a:extLst>
          </p:cNvPr>
          <p:cNvSpPr/>
          <p:nvPr/>
        </p:nvSpPr>
        <p:spPr>
          <a:xfrm>
            <a:off x="376261" y="2633585"/>
            <a:ext cx="1192540" cy="4937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852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AC91-8CB1-2B87-9C23-757B4C71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E700821-7E9A-3706-DBEB-2A9B43B29D1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0AA579-9664-5128-8277-2C5284BB2D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20" y="209547"/>
            <a:ext cx="6583663" cy="64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3B2F2D-0909-AA6A-761F-876B54696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47004"/>
            <a:ext cx="439500" cy="3752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94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6060E894-CE17-88EC-A441-1FBCCE000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7558855-D5D7-83BD-EB63-D8D5F8FD7ADB}"/>
              </a:ext>
            </a:extLst>
          </p:cNvPr>
          <p:cNvSpPr txBox="1"/>
          <p:nvPr/>
        </p:nvSpPr>
        <p:spPr>
          <a:xfrm>
            <a:off x="120333" y="208772"/>
            <a:ext cx="1808322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</p:spTree>
    <p:extLst>
      <p:ext uri="{BB962C8B-B14F-4D97-AF65-F5344CB8AC3E}">
        <p14:creationId xmlns:p14="http://schemas.microsoft.com/office/powerpoint/2010/main" val="15968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D541B-2404-D919-47CA-DB5917A61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339EB8A-5990-492F-C430-B98AE3B4B23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A0A72D-70C4-B579-E34B-6403083F8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47004"/>
            <a:ext cx="419180" cy="3752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543AF921-AD6D-B194-2E44-792856D5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84B1F1A-EA11-2910-B632-D71E9ACE07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0" y="1927209"/>
            <a:ext cx="1734311" cy="16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DCB2B77-96F8-72A0-8D64-6F867230E924}"/>
              </a:ext>
            </a:extLst>
          </p:cNvPr>
          <p:cNvSpPr/>
          <p:nvPr/>
        </p:nvSpPr>
        <p:spPr>
          <a:xfrm>
            <a:off x="111097" y="1931113"/>
            <a:ext cx="1740290" cy="56721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Tabela&#10;&#10;O conteúdo gerado por IA pode estar incorreto.">
            <a:extLst>
              <a:ext uri="{FF2B5EF4-FFF2-40B4-BE49-F238E27FC236}">
                <a16:creationId xmlns:a16="http://schemas.microsoft.com/office/drawing/2014/main" id="{FD7A3A97-332E-CC0A-E76D-4E4D2023B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230" b="70561"/>
          <a:stretch>
            <a:fillRect/>
          </a:stretch>
        </p:blipFill>
        <p:spPr bwMode="auto">
          <a:xfrm>
            <a:off x="1932578" y="2491653"/>
            <a:ext cx="10204043" cy="28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12EE6AB-3F87-BC8C-4FC5-3B259FF63283}"/>
              </a:ext>
            </a:extLst>
          </p:cNvPr>
          <p:cNvSpPr txBox="1"/>
          <p:nvPr/>
        </p:nvSpPr>
        <p:spPr>
          <a:xfrm>
            <a:off x="120333" y="208772"/>
            <a:ext cx="1808322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</p:spTree>
    <p:extLst>
      <p:ext uri="{BB962C8B-B14F-4D97-AF65-F5344CB8AC3E}">
        <p14:creationId xmlns:p14="http://schemas.microsoft.com/office/powerpoint/2010/main" val="426939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EB7B1-596C-0956-C8AB-52B293DB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9C64D26-F182-6B83-857A-9053E983D08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pic>
        <p:nvPicPr>
          <p:cNvPr id="8" name="Picture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71BA6D7-F1FF-9910-3035-23173FE0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" y="2019173"/>
            <a:ext cx="1734311" cy="16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1D93577-7574-3451-7B65-BCFF4DCDEA64}"/>
              </a:ext>
            </a:extLst>
          </p:cNvPr>
          <p:cNvSpPr/>
          <p:nvPr/>
        </p:nvSpPr>
        <p:spPr>
          <a:xfrm>
            <a:off x="97958" y="2364664"/>
            <a:ext cx="1727153" cy="72487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D8B40F-A267-E020-F635-C48B17689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FBBA8D90-B731-0402-C0E2-8B205677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" name="Picture 2" descr="Tabela&#10;&#10;O conteúdo gerado por IA pode estar incorreto.">
            <a:extLst>
              <a:ext uri="{FF2B5EF4-FFF2-40B4-BE49-F238E27FC236}">
                <a16:creationId xmlns:a16="http://schemas.microsoft.com/office/drawing/2014/main" id="{C85A9C8F-F490-692C-9670-BA653D43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" t="23532" r="-295" b="34985"/>
          <a:stretch>
            <a:fillRect/>
          </a:stretch>
        </p:blipFill>
        <p:spPr bwMode="auto">
          <a:xfrm>
            <a:off x="1833625" y="1880022"/>
            <a:ext cx="10123938" cy="406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90B7DAD-990E-B5C6-02F1-77FB50F14318}"/>
              </a:ext>
            </a:extLst>
          </p:cNvPr>
          <p:cNvSpPr txBox="1"/>
          <p:nvPr/>
        </p:nvSpPr>
        <p:spPr>
          <a:xfrm>
            <a:off x="107195" y="208772"/>
            <a:ext cx="1821460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</p:spTree>
    <p:extLst>
      <p:ext uri="{BB962C8B-B14F-4D97-AF65-F5344CB8AC3E}">
        <p14:creationId xmlns:p14="http://schemas.microsoft.com/office/powerpoint/2010/main" val="155372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1BA61-C7C4-93CD-53FC-E564B9A7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1873ACE-A432-3FE2-FB1E-CB46423D403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90E317-B9DF-DA8D-9646-C2C154DE3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97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B1062D4F-657F-6D99-E94B-E0C27F838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pic>
        <p:nvPicPr>
          <p:cNvPr id="9" name="Picture 2" descr="Tabela&#10;&#10;O conteúdo gerado por IA pode estar incorreto.">
            <a:extLst>
              <a:ext uri="{FF2B5EF4-FFF2-40B4-BE49-F238E27FC236}">
                <a16:creationId xmlns:a16="http://schemas.microsoft.com/office/drawing/2014/main" id="{55592231-C067-5D87-6003-2304B979A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64380" r="-1187" b="-973"/>
          <a:stretch>
            <a:fillRect/>
          </a:stretch>
        </p:blipFill>
        <p:spPr bwMode="auto">
          <a:xfrm>
            <a:off x="1936934" y="1715555"/>
            <a:ext cx="10174171" cy="364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E069F94-0BBE-3A06-67E3-47E4B94C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4" y="1953485"/>
            <a:ext cx="1734311" cy="16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139F46F-6819-CA97-D814-BEF682BF41CD}"/>
              </a:ext>
            </a:extLst>
          </p:cNvPr>
          <p:cNvSpPr/>
          <p:nvPr/>
        </p:nvSpPr>
        <p:spPr>
          <a:xfrm>
            <a:off x="84821" y="1957389"/>
            <a:ext cx="1740290" cy="56721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BED480-B7C8-05F2-68F7-0714E5603884}"/>
              </a:ext>
            </a:extLst>
          </p:cNvPr>
          <p:cNvSpPr txBox="1"/>
          <p:nvPr/>
        </p:nvSpPr>
        <p:spPr>
          <a:xfrm>
            <a:off x="94057" y="208772"/>
            <a:ext cx="1716356" cy="156966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Montagem manual e Validação da Build</a:t>
            </a:r>
          </a:p>
        </p:txBody>
      </p:sp>
    </p:spTree>
    <p:extLst>
      <p:ext uri="{BB962C8B-B14F-4D97-AF65-F5344CB8AC3E}">
        <p14:creationId xmlns:p14="http://schemas.microsoft.com/office/powerpoint/2010/main" val="236829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EBD5C-5217-AB0C-269B-FF192B056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3A7167D-9197-ED4F-697E-1BBFE41338E1}"/>
              </a:ext>
            </a:extLst>
          </p:cNvPr>
          <p:cNvSpPr/>
          <p:nvPr/>
        </p:nvSpPr>
        <p:spPr>
          <a:xfrm>
            <a:off x="-129396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A3A52A-D209-BB61-BEA3-EE9B8DD98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98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F049D03-15FA-A195-1B7F-28ED42986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0D1CB08-3B71-C26C-D500-4A7A5A8BF4CC}"/>
              </a:ext>
            </a:extLst>
          </p:cNvPr>
          <p:cNvSpPr txBox="1"/>
          <p:nvPr/>
        </p:nvSpPr>
        <p:spPr>
          <a:xfrm>
            <a:off x="133832" y="278513"/>
            <a:ext cx="1773916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</a:t>
            </a:r>
          </a:p>
        </p:txBody>
      </p:sp>
      <p:pic>
        <p:nvPicPr>
          <p:cNvPr id="3" name="Imagem 2" descr="Diagrama, Desenho técnico, Esquemático&#10;&#10;O conteúdo gerado por IA pode estar incorreto.">
            <a:extLst>
              <a:ext uri="{FF2B5EF4-FFF2-40B4-BE49-F238E27FC236}">
                <a16:creationId xmlns:a16="http://schemas.microsoft.com/office/drawing/2014/main" id="{3AAA7C71-F9CB-4AC9-420E-B4E4B965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53" y="0"/>
            <a:ext cx="5246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2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B0328-A819-DCAA-E082-BB23AC5EE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34D52C-6EE6-9EF5-58CF-BA5C3DDB8A17}"/>
              </a:ext>
            </a:extLst>
          </p:cNvPr>
          <p:cNvSpPr/>
          <p:nvPr/>
        </p:nvSpPr>
        <p:spPr>
          <a:xfrm>
            <a:off x="-129396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B2528C-03F3-A7A4-0A6D-0C92A7887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901" y="5936844"/>
            <a:ext cx="388700" cy="324485"/>
          </a:xfrm>
          <a:solidFill>
            <a:srgbClr val="0070C0"/>
          </a:solidFill>
        </p:spPr>
        <p:txBody>
          <a:bodyPr/>
          <a:lstStyle/>
          <a:p>
            <a:fld id="{2F70CCD0-DC08-4722-8DB9-F9D5B94D7626}" type="slidenum">
              <a:rPr lang="pt-BR" smtClean="0">
                <a:solidFill>
                  <a:schemeClr val="bg1"/>
                </a:solidFill>
              </a:rPr>
              <a:pPr/>
              <a:t>99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65888B13-FD90-AD2E-188B-2ED269FC7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" y="6161855"/>
            <a:ext cx="1194187" cy="36656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2892439-2FED-4620-CFD7-C94556863F56}"/>
              </a:ext>
            </a:extLst>
          </p:cNvPr>
          <p:cNvSpPr txBox="1"/>
          <p:nvPr/>
        </p:nvSpPr>
        <p:spPr>
          <a:xfrm>
            <a:off x="133832" y="278513"/>
            <a:ext cx="1773916" cy="830997"/>
          </a:xfrm>
          <a:prstGeom prst="rect">
            <a:avLst/>
          </a:prstGeom>
          <a:solidFill>
            <a:srgbClr val="0070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Sistema de Refrigeração </a:t>
            </a:r>
          </a:p>
        </p:txBody>
      </p:sp>
      <p:pic>
        <p:nvPicPr>
          <p:cNvPr id="3" name="Imagem 2" descr="Diagrama, Desenho técnico, Esquemático&#10;&#10;O conteúdo gerado por IA pode estar incorreto.">
            <a:extLst>
              <a:ext uri="{FF2B5EF4-FFF2-40B4-BE49-F238E27FC236}">
                <a16:creationId xmlns:a16="http://schemas.microsoft.com/office/drawing/2014/main" id="{C3CE31A6-65E4-0EF5-0E41-2F9DEBFB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" y="1970690"/>
            <a:ext cx="1883586" cy="241738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421F95C-B716-DEB6-6124-549389574BB5}"/>
              </a:ext>
            </a:extLst>
          </p:cNvPr>
          <p:cNvSpPr/>
          <p:nvPr/>
        </p:nvSpPr>
        <p:spPr>
          <a:xfrm>
            <a:off x="5994" y="1970526"/>
            <a:ext cx="1899183" cy="12010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Diagrama, Desenho técnico, Esquemático&#10;&#10;O conteúdo gerado por IA pode estar incorreto.">
            <a:extLst>
              <a:ext uri="{FF2B5EF4-FFF2-40B4-BE49-F238E27FC236}">
                <a16:creationId xmlns:a16="http://schemas.microsoft.com/office/drawing/2014/main" id="{812F6296-142E-CB73-F8AB-5126C6D2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903"/>
          <a:stretch>
            <a:fillRect/>
          </a:stretch>
        </p:blipFill>
        <p:spPr>
          <a:xfrm>
            <a:off x="2224450" y="431816"/>
            <a:ext cx="9529860" cy="59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2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Personalizada 2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84C89C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Dividendo</vt:lpstr>
      <vt:lpstr>PowerPoint Presentation</vt:lpstr>
      <vt:lpstr>MONTAGEM DE PC ONLINE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Explicação do diagrama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Explicação do diagrama</vt:lpstr>
      <vt:lpstr>SIMBOLOGIA do diagrama de atividades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Explicação do diagrama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Explicação do diagrama</vt:lpstr>
      <vt:lpstr>SIMBOLOGIA do diagrama de Sequencia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Explicação do diagrama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CAUA GABRIEL SANTOS BARROS</dc:creator>
  <cp:revision>132</cp:revision>
  <dcterms:created xsi:type="dcterms:W3CDTF">2025-06-07T00:29:27Z</dcterms:created>
  <dcterms:modified xsi:type="dcterms:W3CDTF">2025-06-14T02:26:56Z</dcterms:modified>
</cp:coreProperties>
</file>